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CAEB-CEC9-420D-AB65-9381AB53E0C9}" type="datetimeFigureOut">
              <a:rPr lang="lt-LT" smtClean="0"/>
              <a:t>2014-06-17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BB48-2E8C-4DB3-BF3A-3304099D6E8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CAEB-CEC9-420D-AB65-9381AB53E0C9}" type="datetimeFigureOut">
              <a:rPr lang="lt-LT" smtClean="0"/>
              <a:t>2014-06-17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BB48-2E8C-4DB3-BF3A-3304099D6E8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CAEB-CEC9-420D-AB65-9381AB53E0C9}" type="datetimeFigureOut">
              <a:rPr lang="lt-LT" smtClean="0"/>
              <a:t>2014-06-17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BB48-2E8C-4DB3-BF3A-3304099D6E8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CAEB-CEC9-420D-AB65-9381AB53E0C9}" type="datetimeFigureOut">
              <a:rPr lang="lt-LT" smtClean="0"/>
              <a:t>2014-06-17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BB48-2E8C-4DB3-BF3A-3304099D6E8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CAEB-CEC9-420D-AB65-9381AB53E0C9}" type="datetimeFigureOut">
              <a:rPr lang="lt-LT" smtClean="0"/>
              <a:t>2014-06-17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BB48-2E8C-4DB3-BF3A-3304099D6E8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CAEB-CEC9-420D-AB65-9381AB53E0C9}" type="datetimeFigureOut">
              <a:rPr lang="lt-LT" smtClean="0"/>
              <a:t>2014-06-17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BB48-2E8C-4DB3-BF3A-3304099D6E8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CAEB-CEC9-420D-AB65-9381AB53E0C9}" type="datetimeFigureOut">
              <a:rPr lang="lt-LT" smtClean="0"/>
              <a:t>2014-06-17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BB48-2E8C-4DB3-BF3A-3304099D6E8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CAEB-CEC9-420D-AB65-9381AB53E0C9}" type="datetimeFigureOut">
              <a:rPr lang="lt-LT" smtClean="0"/>
              <a:t>2014-06-17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BB48-2E8C-4DB3-BF3A-3304099D6E8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CAEB-CEC9-420D-AB65-9381AB53E0C9}" type="datetimeFigureOut">
              <a:rPr lang="lt-LT" smtClean="0"/>
              <a:t>2014-06-17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BB48-2E8C-4DB3-BF3A-3304099D6E8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CAEB-CEC9-420D-AB65-9381AB53E0C9}" type="datetimeFigureOut">
              <a:rPr lang="lt-LT" smtClean="0"/>
              <a:t>2014-06-17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BB48-2E8C-4DB3-BF3A-3304099D6E8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CAEB-CEC9-420D-AB65-9381AB53E0C9}" type="datetimeFigureOut">
              <a:rPr lang="lt-LT" smtClean="0"/>
              <a:t>2014-06-17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BB48-2E8C-4DB3-BF3A-3304099D6E8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DCAEB-CEC9-420D-AB65-9381AB53E0C9}" type="datetimeFigureOut">
              <a:rPr lang="lt-LT" smtClean="0"/>
              <a:t>2014-06-17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6BB48-2E8C-4DB3-BF3A-3304099D6E85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 l="4429" t="21108" r="12060" b="67104"/>
          <a:stretch>
            <a:fillRect/>
          </a:stretch>
        </p:blipFill>
        <p:spPr bwMode="auto">
          <a:xfrm>
            <a:off x="0" y="1000108"/>
            <a:ext cx="900115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85786" y="4214818"/>
            <a:ext cx="4076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dirty="0" smtClean="0">
                <a:solidFill>
                  <a:srgbClr val="0070C0"/>
                </a:solidFill>
              </a:rPr>
              <a:t>1. </a:t>
            </a:r>
            <a:r>
              <a:rPr lang="lt-LT" sz="3200" dirty="0" err="1" smtClean="0">
                <a:solidFill>
                  <a:srgbClr val="0070C0"/>
                </a:solidFill>
              </a:rPr>
              <a:t>Finish</a:t>
            </a:r>
            <a:r>
              <a:rPr lang="lt-LT" sz="3200" dirty="0" smtClean="0">
                <a:solidFill>
                  <a:srgbClr val="0070C0"/>
                </a:solidFill>
              </a:rPr>
              <a:t> </a:t>
            </a:r>
            <a:r>
              <a:rPr lang="lt-LT" sz="3200" dirty="0" err="1" smtClean="0">
                <a:solidFill>
                  <a:srgbClr val="0070C0"/>
                </a:solidFill>
              </a:rPr>
              <a:t>the</a:t>
            </a:r>
            <a:r>
              <a:rPr lang="lt-LT" sz="3200" dirty="0" smtClean="0">
                <a:solidFill>
                  <a:srgbClr val="0070C0"/>
                </a:solidFill>
              </a:rPr>
              <a:t> </a:t>
            </a:r>
            <a:r>
              <a:rPr lang="lt-LT" sz="3200" dirty="0" err="1" smtClean="0">
                <a:solidFill>
                  <a:srgbClr val="0070C0"/>
                </a:solidFill>
              </a:rPr>
              <a:t>sentences</a:t>
            </a:r>
            <a:r>
              <a:rPr lang="lt-LT" sz="3200" dirty="0" smtClean="0">
                <a:solidFill>
                  <a:srgbClr val="0070C0"/>
                </a:solidFill>
              </a:rPr>
              <a:t>.</a:t>
            </a:r>
            <a:endParaRPr lang="lt-LT" sz="32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3571876"/>
            <a:ext cx="2893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dirty="0">
                <a:solidFill>
                  <a:srgbClr val="0070C0"/>
                </a:solidFill>
              </a:rPr>
              <a:t>2</a:t>
            </a:r>
            <a:r>
              <a:rPr lang="lt-LT" sz="3200" dirty="0" smtClean="0">
                <a:solidFill>
                  <a:srgbClr val="0070C0"/>
                </a:solidFill>
              </a:rPr>
              <a:t>. </a:t>
            </a:r>
            <a:r>
              <a:rPr lang="lt-LT" sz="3200" dirty="0" err="1" smtClean="0">
                <a:solidFill>
                  <a:srgbClr val="0070C0"/>
                </a:solidFill>
              </a:rPr>
              <a:t>Use</a:t>
            </a:r>
            <a:r>
              <a:rPr lang="lt-LT" sz="3200" dirty="0" smtClean="0">
                <a:solidFill>
                  <a:srgbClr val="0070C0"/>
                </a:solidFill>
              </a:rPr>
              <a:t> </a:t>
            </a:r>
            <a:r>
              <a:rPr lang="lt-LT" sz="3200" dirty="0" err="1" smtClean="0">
                <a:solidFill>
                  <a:srgbClr val="0070C0"/>
                </a:solidFill>
              </a:rPr>
              <a:t>the</a:t>
            </a:r>
            <a:r>
              <a:rPr lang="lt-LT" sz="3200" dirty="0" smtClean="0">
                <a:solidFill>
                  <a:srgbClr val="0070C0"/>
                </a:solidFill>
              </a:rPr>
              <a:t> </a:t>
            </a:r>
            <a:r>
              <a:rPr lang="lt-LT" sz="3200" dirty="0" err="1" smtClean="0">
                <a:solidFill>
                  <a:srgbClr val="0070C0"/>
                </a:solidFill>
              </a:rPr>
              <a:t>plan</a:t>
            </a:r>
            <a:r>
              <a:rPr lang="lt-LT" sz="3200" dirty="0" smtClean="0">
                <a:solidFill>
                  <a:srgbClr val="0070C0"/>
                </a:solidFill>
              </a:rPr>
              <a:t>.</a:t>
            </a:r>
            <a:endParaRPr lang="lt-LT" sz="32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2928934"/>
            <a:ext cx="45490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dirty="0">
                <a:solidFill>
                  <a:srgbClr val="0070C0"/>
                </a:solidFill>
              </a:rPr>
              <a:t>3</a:t>
            </a:r>
            <a:r>
              <a:rPr lang="lt-LT" sz="3200" dirty="0" smtClean="0">
                <a:solidFill>
                  <a:srgbClr val="0070C0"/>
                </a:solidFill>
              </a:rPr>
              <a:t>. </a:t>
            </a:r>
            <a:r>
              <a:rPr lang="lt-LT" sz="3200" dirty="0" err="1" smtClean="0">
                <a:solidFill>
                  <a:srgbClr val="0070C0"/>
                </a:solidFill>
              </a:rPr>
              <a:t>Write</a:t>
            </a:r>
            <a:r>
              <a:rPr lang="lt-LT" sz="3200" dirty="0" smtClean="0">
                <a:solidFill>
                  <a:srgbClr val="0070C0"/>
                </a:solidFill>
              </a:rPr>
              <a:t> </a:t>
            </a:r>
            <a:r>
              <a:rPr lang="lt-LT" sz="3200" dirty="0" err="1" smtClean="0">
                <a:solidFill>
                  <a:srgbClr val="0070C0"/>
                </a:solidFill>
              </a:rPr>
              <a:t>about</a:t>
            </a:r>
            <a:r>
              <a:rPr lang="lt-LT" sz="3200" dirty="0" smtClean="0">
                <a:solidFill>
                  <a:srgbClr val="0070C0"/>
                </a:solidFill>
              </a:rPr>
              <a:t> </a:t>
            </a:r>
            <a:r>
              <a:rPr lang="lt-LT" sz="3200" dirty="0" err="1" smtClean="0">
                <a:solidFill>
                  <a:srgbClr val="0070C0"/>
                </a:solidFill>
              </a:rPr>
              <a:t>an</a:t>
            </a:r>
            <a:r>
              <a:rPr lang="lt-LT" sz="3200" dirty="0" smtClean="0">
                <a:solidFill>
                  <a:srgbClr val="0070C0"/>
                </a:solidFill>
              </a:rPr>
              <a:t> </a:t>
            </a:r>
            <a:r>
              <a:rPr lang="lt-LT" sz="3200" dirty="0" err="1" smtClean="0">
                <a:solidFill>
                  <a:srgbClr val="0070C0"/>
                </a:solidFill>
              </a:rPr>
              <a:t>animal</a:t>
            </a:r>
            <a:r>
              <a:rPr lang="lt-LT" sz="3200" dirty="0" smtClean="0">
                <a:solidFill>
                  <a:srgbClr val="0070C0"/>
                </a:solidFill>
              </a:rPr>
              <a:t>. </a:t>
            </a:r>
            <a:endParaRPr lang="lt-LT" sz="32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2357430"/>
            <a:ext cx="15740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dirty="0" err="1" smtClean="0">
                <a:solidFill>
                  <a:srgbClr val="002060"/>
                </a:solidFill>
              </a:rPr>
              <a:t>You</a:t>
            </a:r>
            <a:r>
              <a:rPr lang="lt-LT" sz="3200" dirty="0" smtClean="0">
                <a:solidFill>
                  <a:srgbClr val="002060"/>
                </a:solidFill>
              </a:rPr>
              <a:t> </a:t>
            </a:r>
            <a:r>
              <a:rPr lang="lt-LT" sz="3200" dirty="0" err="1" smtClean="0">
                <a:solidFill>
                  <a:srgbClr val="002060"/>
                </a:solidFill>
              </a:rPr>
              <a:t>can</a:t>
            </a:r>
            <a:r>
              <a:rPr lang="lt-LT" sz="3200" dirty="0" smtClean="0">
                <a:solidFill>
                  <a:srgbClr val="002060"/>
                </a:solidFill>
              </a:rPr>
              <a:t>:</a:t>
            </a:r>
            <a:endParaRPr lang="lt-LT" sz="3200" dirty="0">
              <a:solidFill>
                <a:srgbClr val="002060"/>
              </a:solidFill>
            </a:endParaRPr>
          </a:p>
        </p:txBody>
      </p:sp>
      <p:cxnSp>
        <p:nvCxnSpPr>
          <p:cNvPr id="10" name="Elbow Connector 9"/>
          <p:cNvCxnSpPr/>
          <p:nvPr/>
        </p:nvCxnSpPr>
        <p:spPr>
          <a:xfrm flipV="1">
            <a:off x="5286380" y="4071942"/>
            <a:ext cx="2071702" cy="71438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5400000" flipH="1" flipV="1">
            <a:off x="7322363" y="2964653"/>
            <a:ext cx="1071570" cy="100013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72132" y="421481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dirty="0" smtClean="0">
                <a:solidFill>
                  <a:srgbClr val="FF0000"/>
                </a:solidFill>
              </a:rPr>
              <a:t>1</a:t>
            </a:r>
            <a:endParaRPr lang="lt-LT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43702" y="34290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dirty="0">
                <a:solidFill>
                  <a:srgbClr val="FF0000"/>
                </a:solidFill>
              </a:rPr>
              <a:t>2</a:t>
            </a:r>
            <a:endParaRPr lang="lt-LT" sz="3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15272" y="285749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dirty="0">
                <a:solidFill>
                  <a:srgbClr val="FF0000"/>
                </a:solidFill>
              </a:rPr>
              <a:t>3</a:t>
            </a:r>
            <a:endParaRPr lang="lt-LT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285728"/>
            <a:ext cx="7199407" cy="7478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t-LT" sz="36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sz="36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... (n</a:t>
            </a:r>
            <a:r>
              <a:rPr lang="en-US" sz="3600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ame</a:t>
            </a:r>
            <a:r>
              <a:rPr lang="en-US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animal</a:t>
            </a:r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) are .....</a:t>
            </a:r>
            <a:r>
              <a:rPr lang="en-US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(mammal</a:t>
            </a:r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fish</a:t>
            </a:r>
            <a:r>
              <a:rPr lang="en-US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insect, etc</a:t>
            </a:r>
            <a:r>
              <a:rPr lang="en-US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en-US" sz="36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3600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live</a:t>
            </a:r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....</a:t>
            </a:r>
            <a:endParaRPr lang="en-US" sz="36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3600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are  ...(</a:t>
            </a:r>
            <a:r>
              <a:rPr lang="lt-LT" sz="3600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big</a:t>
            </a:r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3600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3600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fast</a:t>
            </a:r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3600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slow</a:t>
            </a:r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...)</a:t>
            </a:r>
            <a:endParaRPr lang="en-US" sz="36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3600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eat</a:t>
            </a:r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...</a:t>
            </a:r>
            <a:endParaRPr lang="en-US" sz="36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3600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endangered</a:t>
            </a:r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3600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... </a:t>
            </a:r>
          </a:p>
          <a:p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3600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600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600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600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hotter</a:t>
            </a:r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must </a:t>
            </a:r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(stop </a:t>
            </a:r>
            <a:r>
              <a:rPr lang="lt-LT" sz="3600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600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600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getting</a:t>
            </a:r>
            <a:endParaRPr lang="lt-LT" sz="36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600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hotter</a:t>
            </a:r>
            <a:r>
              <a:rPr lang="lt-LT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...)</a:t>
            </a:r>
            <a:endParaRPr lang="en-US" sz="36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lt-LT" sz="28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28" y="428604"/>
            <a:ext cx="4187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dirty="0" smtClean="0">
                <a:solidFill>
                  <a:srgbClr val="0070C0"/>
                </a:solidFill>
              </a:rPr>
              <a:t>1. </a:t>
            </a:r>
            <a:r>
              <a:rPr lang="lt-LT" sz="3200" dirty="0" err="1" smtClean="0">
                <a:solidFill>
                  <a:srgbClr val="0070C0"/>
                </a:solidFill>
              </a:rPr>
              <a:t>Finish</a:t>
            </a:r>
            <a:r>
              <a:rPr lang="lt-LT" sz="3200" dirty="0" smtClean="0">
                <a:solidFill>
                  <a:srgbClr val="0070C0"/>
                </a:solidFill>
              </a:rPr>
              <a:t> </a:t>
            </a:r>
            <a:r>
              <a:rPr lang="lt-LT" sz="3200" dirty="0" err="1" smtClean="0">
                <a:solidFill>
                  <a:srgbClr val="0070C0"/>
                </a:solidFill>
              </a:rPr>
              <a:t>the</a:t>
            </a:r>
            <a:r>
              <a:rPr lang="lt-LT" sz="3200" dirty="0" smtClean="0">
                <a:solidFill>
                  <a:srgbClr val="0070C0"/>
                </a:solidFill>
              </a:rPr>
              <a:t> </a:t>
            </a:r>
            <a:r>
              <a:rPr lang="lt-LT" sz="3200" dirty="0" err="1" smtClean="0">
                <a:solidFill>
                  <a:srgbClr val="0070C0"/>
                </a:solidFill>
              </a:rPr>
              <a:t>sentences</a:t>
            </a:r>
            <a:r>
              <a:rPr lang="lt-LT" sz="3200" dirty="0" smtClean="0">
                <a:solidFill>
                  <a:srgbClr val="0070C0"/>
                </a:solidFill>
              </a:rPr>
              <a:t>:</a:t>
            </a:r>
            <a:endParaRPr lang="lt-LT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285728"/>
            <a:ext cx="6827510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sz="36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Name </a:t>
            </a:r>
            <a:r>
              <a:rPr lang="en-US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of animal:</a:t>
            </a:r>
          </a:p>
          <a:p>
            <a:r>
              <a:rPr lang="en-US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Its class (mammal fish, insect, etc.):</a:t>
            </a:r>
          </a:p>
          <a:p>
            <a:r>
              <a:rPr lang="en-US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Where it lives:</a:t>
            </a:r>
          </a:p>
          <a:p>
            <a:r>
              <a:rPr lang="en-US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Its size:</a:t>
            </a:r>
          </a:p>
          <a:p>
            <a:r>
              <a:rPr lang="en-US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What it eats:</a:t>
            </a:r>
          </a:p>
          <a:p>
            <a:r>
              <a:rPr lang="en-US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Why its endangered:</a:t>
            </a:r>
          </a:p>
          <a:p>
            <a:r>
              <a:rPr lang="en-US" sz="3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What we must do:</a:t>
            </a:r>
          </a:p>
          <a:p>
            <a:endParaRPr lang="en-US" sz="28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lt-LT" sz="28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0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Ex. 3</a:t>
            </a:r>
            <a:endParaRPr lang="lt-L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4612" y="357166"/>
            <a:ext cx="27959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dirty="0">
                <a:solidFill>
                  <a:srgbClr val="0070C0"/>
                </a:solidFill>
              </a:rPr>
              <a:t>2</a:t>
            </a:r>
            <a:r>
              <a:rPr lang="lt-LT" sz="3200" dirty="0" smtClean="0">
                <a:solidFill>
                  <a:srgbClr val="0070C0"/>
                </a:solidFill>
              </a:rPr>
              <a:t>. </a:t>
            </a:r>
            <a:r>
              <a:rPr lang="lt-LT" sz="3200" dirty="0" err="1" smtClean="0">
                <a:solidFill>
                  <a:srgbClr val="0070C0"/>
                </a:solidFill>
              </a:rPr>
              <a:t>Use</a:t>
            </a:r>
            <a:r>
              <a:rPr lang="lt-LT" sz="3200" dirty="0" smtClean="0">
                <a:solidFill>
                  <a:srgbClr val="0070C0"/>
                </a:solidFill>
              </a:rPr>
              <a:t> </a:t>
            </a:r>
            <a:r>
              <a:rPr lang="lt-LT" sz="3200" dirty="0" err="1" smtClean="0">
                <a:solidFill>
                  <a:srgbClr val="0070C0"/>
                </a:solidFill>
              </a:rPr>
              <a:t>the</a:t>
            </a:r>
            <a:r>
              <a:rPr lang="lt-LT" sz="3200" dirty="0" smtClean="0">
                <a:solidFill>
                  <a:srgbClr val="0070C0"/>
                </a:solidFill>
              </a:rPr>
              <a:t> </a:t>
            </a:r>
            <a:r>
              <a:rPr lang="lt-LT" sz="3200" dirty="0" err="1" smtClean="0">
                <a:solidFill>
                  <a:srgbClr val="0070C0"/>
                </a:solidFill>
              </a:rPr>
              <a:t>plan</a:t>
            </a:r>
            <a:r>
              <a:rPr lang="lt-LT" sz="3200" dirty="0" smtClean="0">
                <a:solidFill>
                  <a:srgbClr val="0070C0"/>
                </a:solidFill>
              </a:rPr>
              <a:t>:</a:t>
            </a:r>
            <a:endParaRPr lang="lt-LT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 l="4429" t="18750" r="2781" b="19726"/>
          <a:stretch>
            <a:fillRect/>
          </a:stretch>
        </p:blipFill>
        <p:spPr bwMode="auto">
          <a:xfrm>
            <a:off x="0" y="285728"/>
            <a:ext cx="10001320" cy="3728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134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Giedre Slatkeviciute</dc:creator>
  <cp:lastModifiedBy>Giedre Slatkeviciute</cp:lastModifiedBy>
  <cp:revision>4</cp:revision>
  <dcterms:created xsi:type="dcterms:W3CDTF">2014-06-17T18:18:59Z</dcterms:created>
  <dcterms:modified xsi:type="dcterms:W3CDTF">2014-06-17T18:36:43Z</dcterms:modified>
</cp:coreProperties>
</file>