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58" r:id="rId9"/>
    <p:sldId id="25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40000"/>
    <a:srgbClr val="00003C"/>
    <a:srgbClr val="000036"/>
    <a:srgbClr val="000066"/>
    <a:srgbClr val="CCFFFF"/>
    <a:srgbClr val="01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860" autoAdjust="0"/>
  </p:normalViewPr>
  <p:slideViewPr>
    <p:cSldViewPr>
      <p:cViewPr varScale="1">
        <p:scale>
          <a:sx n="67" d="100"/>
          <a:sy n="67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1B3EF-6899-4C83-AF3C-56B02CE72C17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A3DF3F4F-F15E-4F7A-B8AB-39AC5197EFB8}">
      <dgm:prSet phldrT="[Tekstas]"/>
      <dgm:spPr/>
      <dgm:t>
        <a:bodyPr/>
        <a:lstStyle/>
        <a:p>
          <a:r>
            <a:rPr lang="lt-LT" dirty="0" smtClean="0"/>
            <a:t>TIPAI PAGAL  PASKIRTĮ</a:t>
          </a:r>
          <a:endParaRPr lang="lt-LT" dirty="0"/>
        </a:p>
      </dgm:t>
    </dgm:pt>
    <dgm:pt modelId="{1415EFAB-B410-495D-90D0-0C46B86E8779}" type="parTrans" cxnId="{61EA3FCA-B7AF-4112-B65E-AD2202F1B114}">
      <dgm:prSet/>
      <dgm:spPr/>
      <dgm:t>
        <a:bodyPr/>
        <a:lstStyle/>
        <a:p>
          <a:endParaRPr lang="lt-LT"/>
        </a:p>
      </dgm:t>
    </dgm:pt>
    <dgm:pt modelId="{CDFAE400-E3BE-4FCE-8DE2-7F0644E0D79D}" type="sibTrans" cxnId="{61EA3FCA-B7AF-4112-B65E-AD2202F1B114}">
      <dgm:prSet/>
      <dgm:spPr/>
      <dgm:t>
        <a:bodyPr/>
        <a:lstStyle/>
        <a:p>
          <a:endParaRPr lang="lt-LT"/>
        </a:p>
      </dgm:t>
    </dgm:pt>
    <dgm:pt modelId="{2F4F8997-446F-4191-BD89-5437408DDA9C}">
      <dgm:prSet phldrT="[Tekstas]"/>
      <dgm:spPr/>
      <dgm:t>
        <a:bodyPr/>
        <a:lstStyle/>
        <a:p>
          <a:r>
            <a:rPr lang="lt-LT" dirty="0" smtClean="0"/>
            <a:t>Formuojamasis</a:t>
          </a:r>
          <a:endParaRPr lang="lt-LT" dirty="0"/>
        </a:p>
      </dgm:t>
    </dgm:pt>
    <dgm:pt modelId="{2178B825-338A-46A8-BE15-ACBDC901EDC5}" type="parTrans" cxnId="{38C2ECDE-EEF1-4C2F-B4F9-2A212B7C9829}">
      <dgm:prSet/>
      <dgm:spPr/>
      <dgm:t>
        <a:bodyPr/>
        <a:lstStyle/>
        <a:p>
          <a:endParaRPr lang="lt-LT"/>
        </a:p>
      </dgm:t>
    </dgm:pt>
    <dgm:pt modelId="{E7AF77D1-C994-4738-BE9B-59B2A4133714}" type="sibTrans" cxnId="{38C2ECDE-EEF1-4C2F-B4F9-2A212B7C9829}">
      <dgm:prSet/>
      <dgm:spPr/>
      <dgm:t>
        <a:bodyPr/>
        <a:lstStyle/>
        <a:p>
          <a:endParaRPr lang="lt-LT"/>
        </a:p>
      </dgm:t>
    </dgm:pt>
    <dgm:pt modelId="{7E59696C-0C2B-4FC2-9356-CBA4624D7426}">
      <dgm:prSet phldrT="[Tekstas]"/>
      <dgm:spPr/>
      <dgm:t>
        <a:bodyPr/>
        <a:lstStyle/>
        <a:p>
          <a:r>
            <a:rPr lang="lt-LT" dirty="0" smtClean="0"/>
            <a:t>Diagnostinis</a:t>
          </a:r>
          <a:endParaRPr lang="lt-LT" dirty="0"/>
        </a:p>
      </dgm:t>
    </dgm:pt>
    <dgm:pt modelId="{0330D331-7EDD-475E-8E94-9E370A655959}" type="parTrans" cxnId="{2F6EA9DF-0735-4ECD-9B68-CC10CE994DF8}">
      <dgm:prSet/>
      <dgm:spPr/>
      <dgm:t>
        <a:bodyPr/>
        <a:lstStyle/>
        <a:p>
          <a:endParaRPr lang="lt-LT"/>
        </a:p>
      </dgm:t>
    </dgm:pt>
    <dgm:pt modelId="{6492339D-9A52-41C6-870B-7B95D7C08529}" type="sibTrans" cxnId="{2F6EA9DF-0735-4ECD-9B68-CC10CE994DF8}">
      <dgm:prSet/>
      <dgm:spPr/>
      <dgm:t>
        <a:bodyPr/>
        <a:lstStyle/>
        <a:p>
          <a:endParaRPr lang="lt-LT"/>
        </a:p>
      </dgm:t>
    </dgm:pt>
    <dgm:pt modelId="{3B2461B9-6607-439A-A866-64021CE6958F}">
      <dgm:prSet phldrT="[Tekstas]"/>
      <dgm:spPr/>
      <dgm:t>
        <a:bodyPr/>
        <a:lstStyle/>
        <a:p>
          <a:r>
            <a:rPr lang="lt-LT" dirty="0" smtClean="0"/>
            <a:t>Apibendrinamasis</a:t>
          </a:r>
          <a:endParaRPr lang="lt-LT" dirty="0"/>
        </a:p>
      </dgm:t>
    </dgm:pt>
    <dgm:pt modelId="{77AB012E-9119-4AF4-B9AA-2AD31BBEEAAD}" type="parTrans" cxnId="{8487CDCC-21AA-42A7-BCB3-B97CB9697308}">
      <dgm:prSet/>
      <dgm:spPr/>
      <dgm:t>
        <a:bodyPr/>
        <a:lstStyle/>
        <a:p>
          <a:endParaRPr lang="lt-LT"/>
        </a:p>
      </dgm:t>
    </dgm:pt>
    <dgm:pt modelId="{97C3C8F4-FF90-4BA1-9F45-115423F7F9D8}" type="sibTrans" cxnId="{8487CDCC-21AA-42A7-BCB3-B97CB9697308}">
      <dgm:prSet/>
      <dgm:spPr/>
      <dgm:t>
        <a:bodyPr/>
        <a:lstStyle/>
        <a:p>
          <a:endParaRPr lang="lt-LT"/>
        </a:p>
      </dgm:t>
    </dgm:pt>
    <dgm:pt modelId="{B0E2B9C3-0AEB-46C5-842F-50AA2E8F8494}" type="pres">
      <dgm:prSet presAssocID="{68D1B3EF-6899-4C83-AF3C-56B02CE72C1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6AD8663E-08E8-44A1-B771-6E5BB65D9C81}" type="pres">
      <dgm:prSet presAssocID="{A3DF3F4F-F15E-4F7A-B8AB-39AC5197EFB8}" presName="roof" presStyleLbl="dkBgShp" presStyleIdx="0" presStyleCnt="2"/>
      <dgm:spPr/>
      <dgm:t>
        <a:bodyPr/>
        <a:lstStyle/>
        <a:p>
          <a:endParaRPr lang="lt-LT"/>
        </a:p>
      </dgm:t>
    </dgm:pt>
    <dgm:pt modelId="{F4E73D1A-7B6B-416F-A350-43B15677F2A6}" type="pres">
      <dgm:prSet presAssocID="{A3DF3F4F-F15E-4F7A-B8AB-39AC5197EFB8}" presName="pillars" presStyleCnt="0"/>
      <dgm:spPr/>
      <dgm:t>
        <a:bodyPr/>
        <a:lstStyle/>
        <a:p>
          <a:endParaRPr lang="lt-LT"/>
        </a:p>
      </dgm:t>
    </dgm:pt>
    <dgm:pt modelId="{D47E2187-83C1-4749-A670-B4CAA911FA45}" type="pres">
      <dgm:prSet presAssocID="{A3DF3F4F-F15E-4F7A-B8AB-39AC5197EFB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D2E307B-477D-489D-8B50-D7EC8533F35C}" type="pres">
      <dgm:prSet presAssocID="{7E59696C-0C2B-4FC2-9356-CBA4624D742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E3A7072C-FE92-4A8F-808B-8AF80846564B}" type="pres">
      <dgm:prSet presAssocID="{3B2461B9-6607-439A-A866-64021CE6958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1115276-23F8-45C6-964E-003956EB42AA}" type="pres">
      <dgm:prSet presAssocID="{A3DF3F4F-F15E-4F7A-B8AB-39AC5197EFB8}" presName="base" presStyleLbl="dkBgShp" presStyleIdx="1" presStyleCnt="2"/>
      <dgm:spPr/>
      <dgm:t>
        <a:bodyPr/>
        <a:lstStyle/>
        <a:p>
          <a:endParaRPr lang="lt-LT"/>
        </a:p>
      </dgm:t>
    </dgm:pt>
  </dgm:ptLst>
  <dgm:cxnLst>
    <dgm:cxn modelId="{8487CDCC-21AA-42A7-BCB3-B97CB9697308}" srcId="{A3DF3F4F-F15E-4F7A-B8AB-39AC5197EFB8}" destId="{3B2461B9-6607-439A-A866-64021CE6958F}" srcOrd="2" destOrd="0" parTransId="{77AB012E-9119-4AF4-B9AA-2AD31BBEEAAD}" sibTransId="{97C3C8F4-FF90-4BA1-9F45-115423F7F9D8}"/>
    <dgm:cxn modelId="{0B99F881-D30F-4C06-BE24-069AFB574EBD}" type="presOf" srcId="{2F4F8997-446F-4191-BD89-5437408DDA9C}" destId="{D47E2187-83C1-4749-A670-B4CAA911FA45}" srcOrd="0" destOrd="0" presId="urn:microsoft.com/office/officeart/2005/8/layout/hList3"/>
    <dgm:cxn modelId="{A633E401-0550-4DAA-A6FF-4F9CFA999F27}" type="presOf" srcId="{7E59696C-0C2B-4FC2-9356-CBA4624D7426}" destId="{DD2E307B-477D-489D-8B50-D7EC8533F35C}" srcOrd="0" destOrd="0" presId="urn:microsoft.com/office/officeart/2005/8/layout/hList3"/>
    <dgm:cxn modelId="{6EFB6BDE-8D20-454F-AE26-C5A55F8C0D91}" type="presOf" srcId="{3B2461B9-6607-439A-A866-64021CE6958F}" destId="{E3A7072C-FE92-4A8F-808B-8AF80846564B}" srcOrd="0" destOrd="0" presId="urn:microsoft.com/office/officeart/2005/8/layout/hList3"/>
    <dgm:cxn modelId="{61EA3FCA-B7AF-4112-B65E-AD2202F1B114}" srcId="{68D1B3EF-6899-4C83-AF3C-56B02CE72C17}" destId="{A3DF3F4F-F15E-4F7A-B8AB-39AC5197EFB8}" srcOrd="0" destOrd="0" parTransId="{1415EFAB-B410-495D-90D0-0C46B86E8779}" sibTransId="{CDFAE400-E3BE-4FCE-8DE2-7F0644E0D79D}"/>
    <dgm:cxn modelId="{440E4D75-C437-4D15-9BDD-0C50D69512A4}" type="presOf" srcId="{A3DF3F4F-F15E-4F7A-B8AB-39AC5197EFB8}" destId="{6AD8663E-08E8-44A1-B771-6E5BB65D9C81}" srcOrd="0" destOrd="0" presId="urn:microsoft.com/office/officeart/2005/8/layout/hList3"/>
    <dgm:cxn modelId="{2F6EA9DF-0735-4ECD-9B68-CC10CE994DF8}" srcId="{A3DF3F4F-F15E-4F7A-B8AB-39AC5197EFB8}" destId="{7E59696C-0C2B-4FC2-9356-CBA4624D7426}" srcOrd="1" destOrd="0" parTransId="{0330D331-7EDD-475E-8E94-9E370A655959}" sibTransId="{6492339D-9A52-41C6-870B-7B95D7C08529}"/>
    <dgm:cxn modelId="{38C2ECDE-EEF1-4C2F-B4F9-2A212B7C9829}" srcId="{A3DF3F4F-F15E-4F7A-B8AB-39AC5197EFB8}" destId="{2F4F8997-446F-4191-BD89-5437408DDA9C}" srcOrd="0" destOrd="0" parTransId="{2178B825-338A-46A8-BE15-ACBDC901EDC5}" sibTransId="{E7AF77D1-C994-4738-BE9B-59B2A4133714}"/>
    <dgm:cxn modelId="{EACED651-E596-40C0-9FE0-C79DAE3051A4}" type="presOf" srcId="{68D1B3EF-6899-4C83-AF3C-56B02CE72C17}" destId="{B0E2B9C3-0AEB-46C5-842F-50AA2E8F8494}" srcOrd="0" destOrd="0" presId="urn:microsoft.com/office/officeart/2005/8/layout/hList3"/>
    <dgm:cxn modelId="{C6C5AD9B-AB6B-45F3-8366-BCDE6E4EEB50}" type="presParOf" srcId="{B0E2B9C3-0AEB-46C5-842F-50AA2E8F8494}" destId="{6AD8663E-08E8-44A1-B771-6E5BB65D9C81}" srcOrd="0" destOrd="0" presId="urn:microsoft.com/office/officeart/2005/8/layout/hList3"/>
    <dgm:cxn modelId="{3806370F-B2A9-462A-9975-9CA3AB0169F9}" type="presParOf" srcId="{B0E2B9C3-0AEB-46C5-842F-50AA2E8F8494}" destId="{F4E73D1A-7B6B-416F-A350-43B15677F2A6}" srcOrd="1" destOrd="0" presId="urn:microsoft.com/office/officeart/2005/8/layout/hList3"/>
    <dgm:cxn modelId="{A4D30530-0C1B-40C9-8482-43771629EDF7}" type="presParOf" srcId="{F4E73D1A-7B6B-416F-A350-43B15677F2A6}" destId="{D47E2187-83C1-4749-A670-B4CAA911FA45}" srcOrd="0" destOrd="0" presId="urn:microsoft.com/office/officeart/2005/8/layout/hList3"/>
    <dgm:cxn modelId="{2E092C52-3B1B-4B29-A8BA-EC663AFB1B89}" type="presParOf" srcId="{F4E73D1A-7B6B-416F-A350-43B15677F2A6}" destId="{DD2E307B-477D-489D-8B50-D7EC8533F35C}" srcOrd="1" destOrd="0" presId="urn:microsoft.com/office/officeart/2005/8/layout/hList3"/>
    <dgm:cxn modelId="{71C113B8-B1F8-45D4-8649-1706755C17A3}" type="presParOf" srcId="{F4E73D1A-7B6B-416F-A350-43B15677F2A6}" destId="{E3A7072C-FE92-4A8F-808B-8AF80846564B}" srcOrd="2" destOrd="0" presId="urn:microsoft.com/office/officeart/2005/8/layout/hList3"/>
    <dgm:cxn modelId="{BC750EA9-2D9D-4213-852B-4556FF586BE4}" type="presParOf" srcId="{B0E2B9C3-0AEB-46C5-842F-50AA2E8F8494}" destId="{F1115276-23F8-45C6-964E-003956EB42A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07B51D-995E-4CEC-858F-A6667654F61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E0A2F071-9F07-48EF-BBDA-7AAB8A0E9AF3}">
      <dgm:prSet phldrT="[Tekstas]"/>
      <dgm:spPr/>
      <dgm:t>
        <a:bodyPr/>
        <a:lstStyle/>
        <a:p>
          <a:pPr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dirty="0" smtClean="0"/>
            <a:t>( ne)atlikta užduotis</a:t>
          </a:r>
          <a:endParaRPr lang="lt-LT" dirty="0"/>
        </a:p>
      </dgm:t>
    </dgm:pt>
    <dgm:pt modelId="{17341366-804D-43E0-9192-14D62B9D0BB0}" type="parTrans" cxnId="{0CAB4DCD-09AE-4538-BC8F-AABF46CEE24A}">
      <dgm:prSet/>
      <dgm:spPr/>
      <dgm:t>
        <a:bodyPr/>
        <a:lstStyle/>
        <a:p>
          <a:endParaRPr lang="lt-LT"/>
        </a:p>
      </dgm:t>
    </dgm:pt>
    <dgm:pt modelId="{DC59E140-D813-4BF8-A028-4CAE1B1D60B2}" type="sibTrans" cxnId="{0CAB4DCD-09AE-4538-BC8F-AABF46CEE24A}">
      <dgm:prSet/>
      <dgm:spPr/>
      <dgm:t>
        <a:bodyPr/>
        <a:lstStyle/>
        <a:p>
          <a:endParaRPr lang="lt-LT"/>
        </a:p>
      </dgm:t>
    </dgm:pt>
    <dgm:pt modelId="{41281DBD-B3F6-431A-B873-D98ECDFDBAE3}">
      <dgm:prSet phldrT="[Tekstas]"/>
      <dgm:spPr/>
      <dgm:t>
        <a:bodyPr/>
        <a:lstStyle/>
        <a:p>
          <a:r>
            <a:rPr lang="lt-LT" dirty="0" smtClean="0"/>
            <a:t>savarankiškas darbas</a:t>
          </a:r>
          <a:endParaRPr lang="lt-LT" dirty="0"/>
        </a:p>
      </dgm:t>
    </dgm:pt>
    <dgm:pt modelId="{FBCA5900-64BE-4CD4-9EB1-F135514B8250}" type="parTrans" cxnId="{DF331DAA-964A-4619-8CA4-51F4BE3A15A7}">
      <dgm:prSet/>
      <dgm:spPr/>
      <dgm:t>
        <a:bodyPr/>
        <a:lstStyle/>
        <a:p>
          <a:endParaRPr lang="lt-LT"/>
        </a:p>
      </dgm:t>
    </dgm:pt>
    <dgm:pt modelId="{9AF95E86-38E5-4F46-84AE-1F2083EE9B3C}" type="sibTrans" cxnId="{DF331DAA-964A-4619-8CA4-51F4BE3A15A7}">
      <dgm:prSet/>
      <dgm:spPr/>
      <dgm:t>
        <a:bodyPr/>
        <a:lstStyle/>
        <a:p>
          <a:endParaRPr lang="lt-LT"/>
        </a:p>
      </dgm:t>
    </dgm:pt>
    <dgm:pt modelId="{EA33544E-475A-4067-8B11-D27A28BA9485}">
      <dgm:prSet phldrT="[Tekstas]"/>
      <dgm:spPr/>
      <dgm:t>
        <a:bodyPr/>
        <a:lstStyle/>
        <a:p>
          <a:r>
            <a:rPr lang="lt-LT" dirty="0" smtClean="0"/>
            <a:t>nepilnai atliktas pratimas</a:t>
          </a:r>
          <a:endParaRPr lang="lt-LT" dirty="0"/>
        </a:p>
      </dgm:t>
    </dgm:pt>
    <dgm:pt modelId="{89DDB245-B2C1-47E0-902F-CD337B965966}" type="parTrans" cxnId="{59F11490-2134-4280-8B7C-7A9371E7C809}">
      <dgm:prSet/>
      <dgm:spPr/>
      <dgm:t>
        <a:bodyPr/>
        <a:lstStyle/>
        <a:p>
          <a:endParaRPr lang="lt-LT"/>
        </a:p>
      </dgm:t>
    </dgm:pt>
    <dgm:pt modelId="{566E85B1-2ADA-45A5-93DF-CD81B3226E9B}" type="sibTrans" cxnId="{59F11490-2134-4280-8B7C-7A9371E7C809}">
      <dgm:prSet/>
      <dgm:spPr/>
      <dgm:t>
        <a:bodyPr/>
        <a:lstStyle/>
        <a:p>
          <a:endParaRPr lang="lt-LT"/>
        </a:p>
      </dgm:t>
    </dgm:pt>
    <dgm:pt modelId="{387A9F16-C26D-42D6-B945-591936B66CBE}" type="pres">
      <dgm:prSet presAssocID="{9507B51D-995E-4CEC-858F-A6667654F61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lt-LT"/>
        </a:p>
      </dgm:t>
    </dgm:pt>
    <dgm:pt modelId="{AB93A07D-8D82-4E9D-98CC-F533C301C321}" type="pres">
      <dgm:prSet presAssocID="{9507B51D-995E-4CEC-858F-A6667654F616}" presName="pyramid" presStyleLbl="node1" presStyleIdx="0" presStyleCnt="1"/>
      <dgm:spPr/>
    </dgm:pt>
    <dgm:pt modelId="{6E87B3B6-6FCB-46C9-9ED9-04D6FEE1164A}" type="pres">
      <dgm:prSet presAssocID="{9507B51D-995E-4CEC-858F-A6667654F616}" presName="theList" presStyleCnt="0"/>
      <dgm:spPr/>
    </dgm:pt>
    <dgm:pt modelId="{047A388C-9185-4B05-8517-B8ABBDCC9C85}" type="pres">
      <dgm:prSet presAssocID="{E0A2F071-9F07-48EF-BBDA-7AAB8A0E9AF3}" presName="aNode" presStyleLbl="fgAcc1" presStyleIdx="0" presStyleCnt="3" custScaleX="18376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A448E20-3295-43C5-8219-3C19CA804280}" type="pres">
      <dgm:prSet presAssocID="{E0A2F071-9F07-48EF-BBDA-7AAB8A0E9AF3}" presName="aSpace" presStyleCnt="0"/>
      <dgm:spPr/>
    </dgm:pt>
    <dgm:pt modelId="{D82A1156-D025-4DD0-81EA-2469B2A3FDC5}" type="pres">
      <dgm:prSet presAssocID="{41281DBD-B3F6-431A-B873-D98ECDFDBAE3}" presName="aNode" presStyleLbl="fgAcc1" presStyleIdx="1" presStyleCnt="3" custScaleX="19055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CD849B0-9BFD-4266-8015-21CE120C5BA5}" type="pres">
      <dgm:prSet presAssocID="{41281DBD-B3F6-431A-B873-D98ECDFDBAE3}" presName="aSpace" presStyleCnt="0"/>
      <dgm:spPr/>
    </dgm:pt>
    <dgm:pt modelId="{99FEC730-43DF-44D6-A129-35568971713E}" type="pres">
      <dgm:prSet presAssocID="{EA33544E-475A-4067-8B11-D27A28BA9485}" presName="aNode" presStyleLbl="fgAcc1" presStyleIdx="2" presStyleCnt="3" custScaleX="19394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A928C71-1625-441C-AF4B-5598D21BDC7F}" type="pres">
      <dgm:prSet presAssocID="{EA33544E-475A-4067-8B11-D27A28BA9485}" presName="aSpace" presStyleCnt="0"/>
      <dgm:spPr/>
    </dgm:pt>
  </dgm:ptLst>
  <dgm:cxnLst>
    <dgm:cxn modelId="{80426BF6-3C01-456C-A48D-3771B6BDFBC5}" type="presOf" srcId="{9507B51D-995E-4CEC-858F-A6667654F616}" destId="{387A9F16-C26D-42D6-B945-591936B66CBE}" srcOrd="0" destOrd="0" presId="urn:microsoft.com/office/officeart/2005/8/layout/pyramid2"/>
    <dgm:cxn modelId="{0CAB4DCD-09AE-4538-BC8F-AABF46CEE24A}" srcId="{9507B51D-995E-4CEC-858F-A6667654F616}" destId="{E0A2F071-9F07-48EF-BBDA-7AAB8A0E9AF3}" srcOrd="0" destOrd="0" parTransId="{17341366-804D-43E0-9192-14D62B9D0BB0}" sibTransId="{DC59E140-D813-4BF8-A028-4CAE1B1D60B2}"/>
    <dgm:cxn modelId="{DF331DAA-964A-4619-8CA4-51F4BE3A15A7}" srcId="{9507B51D-995E-4CEC-858F-A6667654F616}" destId="{41281DBD-B3F6-431A-B873-D98ECDFDBAE3}" srcOrd="1" destOrd="0" parTransId="{FBCA5900-64BE-4CD4-9EB1-F135514B8250}" sibTransId="{9AF95E86-38E5-4F46-84AE-1F2083EE9B3C}"/>
    <dgm:cxn modelId="{59F11490-2134-4280-8B7C-7A9371E7C809}" srcId="{9507B51D-995E-4CEC-858F-A6667654F616}" destId="{EA33544E-475A-4067-8B11-D27A28BA9485}" srcOrd="2" destOrd="0" parTransId="{89DDB245-B2C1-47E0-902F-CD337B965966}" sibTransId="{566E85B1-2ADA-45A5-93DF-CD81B3226E9B}"/>
    <dgm:cxn modelId="{5742BEDC-BE36-4C52-85C1-8C52309AFF3C}" type="presOf" srcId="{41281DBD-B3F6-431A-B873-D98ECDFDBAE3}" destId="{D82A1156-D025-4DD0-81EA-2469B2A3FDC5}" srcOrd="0" destOrd="0" presId="urn:microsoft.com/office/officeart/2005/8/layout/pyramid2"/>
    <dgm:cxn modelId="{3B7EC151-08F7-4788-9BEC-7D378C4F8400}" type="presOf" srcId="{E0A2F071-9F07-48EF-BBDA-7AAB8A0E9AF3}" destId="{047A388C-9185-4B05-8517-B8ABBDCC9C85}" srcOrd="0" destOrd="0" presId="urn:microsoft.com/office/officeart/2005/8/layout/pyramid2"/>
    <dgm:cxn modelId="{599EF512-F606-4D8B-8A2D-7B5C96B827E3}" type="presOf" srcId="{EA33544E-475A-4067-8B11-D27A28BA9485}" destId="{99FEC730-43DF-44D6-A129-35568971713E}" srcOrd="0" destOrd="0" presId="urn:microsoft.com/office/officeart/2005/8/layout/pyramid2"/>
    <dgm:cxn modelId="{3AEFC164-59F9-43E5-9F56-AE4923345F80}" type="presParOf" srcId="{387A9F16-C26D-42D6-B945-591936B66CBE}" destId="{AB93A07D-8D82-4E9D-98CC-F533C301C321}" srcOrd="0" destOrd="0" presId="urn:microsoft.com/office/officeart/2005/8/layout/pyramid2"/>
    <dgm:cxn modelId="{0AD21D6E-45F0-4101-8EA2-F05A589D6DC1}" type="presParOf" srcId="{387A9F16-C26D-42D6-B945-591936B66CBE}" destId="{6E87B3B6-6FCB-46C9-9ED9-04D6FEE1164A}" srcOrd="1" destOrd="0" presId="urn:microsoft.com/office/officeart/2005/8/layout/pyramid2"/>
    <dgm:cxn modelId="{14E3B1C4-1BEE-4750-B801-115BC3809B52}" type="presParOf" srcId="{6E87B3B6-6FCB-46C9-9ED9-04D6FEE1164A}" destId="{047A388C-9185-4B05-8517-B8ABBDCC9C85}" srcOrd="0" destOrd="0" presId="urn:microsoft.com/office/officeart/2005/8/layout/pyramid2"/>
    <dgm:cxn modelId="{0E433099-3734-49A5-A170-4F56C6265DDB}" type="presParOf" srcId="{6E87B3B6-6FCB-46C9-9ED9-04D6FEE1164A}" destId="{6A448E20-3295-43C5-8219-3C19CA804280}" srcOrd="1" destOrd="0" presId="urn:microsoft.com/office/officeart/2005/8/layout/pyramid2"/>
    <dgm:cxn modelId="{A065E4C0-26D2-43FC-8540-8021BDFC357F}" type="presParOf" srcId="{6E87B3B6-6FCB-46C9-9ED9-04D6FEE1164A}" destId="{D82A1156-D025-4DD0-81EA-2469B2A3FDC5}" srcOrd="2" destOrd="0" presId="urn:microsoft.com/office/officeart/2005/8/layout/pyramid2"/>
    <dgm:cxn modelId="{25C6F3C8-B405-47DC-B839-70F045A66729}" type="presParOf" srcId="{6E87B3B6-6FCB-46C9-9ED9-04D6FEE1164A}" destId="{FCD849B0-9BFD-4266-8015-21CE120C5BA5}" srcOrd="3" destOrd="0" presId="urn:microsoft.com/office/officeart/2005/8/layout/pyramid2"/>
    <dgm:cxn modelId="{984A7442-6705-4586-8881-30BF6C0C60FE}" type="presParOf" srcId="{6E87B3B6-6FCB-46C9-9ED9-04D6FEE1164A}" destId="{99FEC730-43DF-44D6-A129-35568971713E}" srcOrd="4" destOrd="0" presId="urn:microsoft.com/office/officeart/2005/8/layout/pyramid2"/>
    <dgm:cxn modelId="{A09F161C-432A-4C39-9118-D665163C4248}" type="presParOf" srcId="{6E87B3B6-6FCB-46C9-9ED9-04D6FEE1164A}" destId="{7A928C71-1625-441C-AF4B-5598D21BDC7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A93560-C43D-4E2A-AA1E-96A5312EFB9D}" type="doc">
      <dgm:prSet loTypeId="urn:microsoft.com/office/officeart/2005/8/layout/hList7#1" loCatId="list" qsTypeId="urn:microsoft.com/office/officeart/2005/8/quickstyle/simple4" qsCatId="simple" csTypeId="urn:microsoft.com/office/officeart/2005/8/colors/accent1_2" csCatId="accent1" phldr="1"/>
      <dgm:spPr/>
    </dgm:pt>
    <dgm:pt modelId="{07693AAD-3802-4C0F-8D53-5284606F4AA6}">
      <dgm:prSet phldrT="[Tekstas]"/>
      <dgm:spPr/>
      <dgm:t>
        <a:bodyPr/>
        <a:lstStyle/>
        <a:p>
          <a:r>
            <a:rPr lang="lt-LT" dirty="0" smtClean="0"/>
            <a:t>Stebėjimas</a:t>
          </a:r>
          <a:endParaRPr lang="lt-LT" dirty="0"/>
        </a:p>
      </dgm:t>
    </dgm:pt>
    <dgm:pt modelId="{91012DE6-A7D4-4B5B-9086-3B0C9641B95A}" type="parTrans" cxnId="{82D61D4E-2808-48E1-8A16-90E9DD601317}">
      <dgm:prSet/>
      <dgm:spPr/>
      <dgm:t>
        <a:bodyPr/>
        <a:lstStyle/>
        <a:p>
          <a:endParaRPr lang="lt-LT"/>
        </a:p>
      </dgm:t>
    </dgm:pt>
    <dgm:pt modelId="{A93019A9-A2B2-488B-81BC-09A431DB9541}" type="sibTrans" cxnId="{82D61D4E-2808-48E1-8A16-90E9DD601317}">
      <dgm:prSet/>
      <dgm:spPr/>
      <dgm:t>
        <a:bodyPr/>
        <a:lstStyle/>
        <a:p>
          <a:endParaRPr lang="lt-LT"/>
        </a:p>
      </dgm:t>
    </dgm:pt>
    <dgm:pt modelId="{D8051E81-7A44-49E4-9482-B8AEE9F61A71}">
      <dgm:prSet phldrT="[Tekstas]"/>
      <dgm:spPr/>
      <dgm:t>
        <a:bodyPr/>
        <a:lstStyle/>
        <a:p>
          <a:r>
            <a:rPr lang="lt-LT" dirty="0" smtClean="0"/>
            <a:t>Klausimai</a:t>
          </a:r>
          <a:endParaRPr lang="lt-LT" dirty="0"/>
        </a:p>
      </dgm:t>
    </dgm:pt>
    <dgm:pt modelId="{9F953F1C-6F7D-41EE-871C-177D42325560}" type="parTrans" cxnId="{FBD31082-EC06-4AC9-88D6-F94977C4E6B7}">
      <dgm:prSet/>
      <dgm:spPr/>
      <dgm:t>
        <a:bodyPr/>
        <a:lstStyle/>
        <a:p>
          <a:endParaRPr lang="lt-LT"/>
        </a:p>
      </dgm:t>
    </dgm:pt>
    <dgm:pt modelId="{8658F020-731D-4067-8F60-90629E4D6A87}" type="sibTrans" cxnId="{FBD31082-EC06-4AC9-88D6-F94977C4E6B7}">
      <dgm:prSet/>
      <dgm:spPr/>
      <dgm:t>
        <a:bodyPr/>
        <a:lstStyle/>
        <a:p>
          <a:endParaRPr lang="lt-LT"/>
        </a:p>
      </dgm:t>
    </dgm:pt>
    <dgm:pt modelId="{8135D062-560B-46A7-BDD5-49F09752CC4E}">
      <dgm:prSet phldrT="[Tekstas]"/>
      <dgm:spPr/>
      <dgm:t>
        <a:bodyPr/>
        <a:lstStyle/>
        <a:p>
          <a:r>
            <a:rPr lang="lt-LT" dirty="0" smtClean="0"/>
            <a:t>Įsivertinimas</a:t>
          </a:r>
          <a:endParaRPr lang="lt-LT" dirty="0"/>
        </a:p>
      </dgm:t>
    </dgm:pt>
    <dgm:pt modelId="{E23F428C-7288-4B68-B4AF-097FEDBCD1D8}" type="parTrans" cxnId="{02AA9753-600E-42F9-BA6B-604D2687F9F2}">
      <dgm:prSet/>
      <dgm:spPr/>
      <dgm:t>
        <a:bodyPr/>
        <a:lstStyle/>
        <a:p>
          <a:endParaRPr lang="lt-LT"/>
        </a:p>
      </dgm:t>
    </dgm:pt>
    <dgm:pt modelId="{289D01E2-B52B-4222-BE74-643B9FA9B36F}" type="sibTrans" cxnId="{02AA9753-600E-42F9-BA6B-604D2687F9F2}">
      <dgm:prSet/>
      <dgm:spPr/>
      <dgm:t>
        <a:bodyPr/>
        <a:lstStyle/>
        <a:p>
          <a:endParaRPr lang="lt-LT"/>
        </a:p>
      </dgm:t>
    </dgm:pt>
    <dgm:pt modelId="{2B51293F-F1E5-4597-9E6E-32302DA95BE2}">
      <dgm:prSet/>
      <dgm:spPr/>
      <dgm:t>
        <a:bodyPr/>
        <a:lstStyle/>
        <a:p>
          <a:r>
            <a:rPr lang="lt-LT" dirty="0" smtClean="0"/>
            <a:t>Grįžtamasis ryšys</a:t>
          </a:r>
          <a:endParaRPr lang="lt-LT" dirty="0"/>
        </a:p>
      </dgm:t>
    </dgm:pt>
    <dgm:pt modelId="{B83707B8-1671-4EE4-BDB3-6313DB1B3F73}" type="parTrans" cxnId="{9C56265A-C1D1-45F7-AFAD-43105EF44A36}">
      <dgm:prSet/>
      <dgm:spPr/>
      <dgm:t>
        <a:bodyPr/>
        <a:lstStyle/>
        <a:p>
          <a:endParaRPr lang="lt-LT"/>
        </a:p>
      </dgm:t>
    </dgm:pt>
    <dgm:pt modelId="{EC7FE1CE-BF86-425F-A099-54912A406AB4}" type="sibTrans" cxnId="{9C56265A-C1D1-45F7-AFAD-43105EF44A36}">
      <dgm:prSet/>
      <dgm:spPr/>
      <dgm:t>
        <a:bodyPr/>
        <a:lstStyle/>
        <a:p>
          <a:endParaRPr lang="lt-LT"/>
        </a:p>
      </dgm:t>
    </dgm:pt>
    <dgm:pt modelId="{358DA8C6-5DC0-46B7-9D4E-4AB886A4CA7B}" type="pres">
      <dgm:prSet presAssocID="{C4A93560-C43D-4E2A-AA1E-96A5312EFB9D}" presName="Name0" presStyleCnt="0">
        <dgm:presLayoutVars>
          <dgm:dir/>
          <dgm:resizeHandles val="exact"/>
        </dgm:presLayoutVars>
      </dgm:prSet>
      <dgm:spPr/>
    </dgm:pt>
    <dgm:pt modelId="{00659EAF-1CE4-48EE-BA57-FC8E457C6A08}" type="pres">
      <dgm:prSet presAssocID="{C4A93560-C43D-4E2A-AA1E-96A5312EFB9D}" presName="fgShape" presStyleLbl="fgShp" presStyleIdx="0" presStyleCnt="1"/>
      <dgm:spPr/>
    </dgm:pt>
    <dgm:pt modelId="{6C169200-A93A-4D51-AC0A-747C707F648F}" type="pres">
      <dgm:prSet presAssocID="{C4A93560-C43D-4E2A-AA1E-96A5312EFB9D}" presName="linComp" presStyleCnt="0"/>
      <dgm:spPr/>
    </dgm:pt>
    <dgm:pt modelId="{3C536DB2-79D0-4A41-9D28-885F5889C097}" type="pres">
      <dgm:prSet presAssocID="{07693AAD-3802-4C0F-8D53-5284606F4AA6}" presName="compNode" presStyleCnt="0"/>
      <dgm:spPr/>
    </dgm:pt>
    <dgm:pt modelId="{8C505238-2501-4003-A114-3A8193E5A958}" type="pres">
      <dgm:prSet presAssocID="{07693AAD-3802-4C0F-8D53-5284606F4AA6}" presName="bkgdShape" presStyleLbl="node1" presStyleIdx="0" presStyleCnt="4" custLinFactNeighborX="-95"/>
      <dgm:spPr/>
      <dgm:t>
        <a:bodyPr/>
        <a:lstStyle/>
        <a:p>
          <a:endParaRPr lang="lt-LT"/>
        </a:p>
      </dgm:t>
    </dgm:pt>
    <dgm:pt modelId="{8ECF3713-AB24-412B-B3ED-9591A2C4058D}" type="pres">
      <dgm:prSet presAssocID="{07693AAD-3802-4C0F-8D53-5284606F4AA6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C253843-F45A-426E-B8BA-9B45EAD00AD2}" type="pres">
      <dgm:prSet presAssocID="{07693AAD-3802-4C0F-8D53-5284606F4AA6}" presName="invisiNode" presStyleLbl="node1" presStyleIdx="0" presStyleCnt="4"/>
      <dgm:spPr/>
    </dgm:pt>
    <dgm:pt modelId="{7D46CA4C-9033-45C2-9A6E-78279455FB1D}" type="pres">
      <dgm:prSet presAssocID="{07693AAD-3802-4C0F-8D53-5284606F4AA6}" presName="imagNode" presStyleLbl="fgImgPlace1" presStyleIdx="0" presStyleCnt="4"/>
      <dgm:spPr/>
    </dgm:pt>
    <dgm:pt modelId="{1AF87E3D-F6B5-4157-841A-1F11435EDE40}" type="pres">
      <dgm:prSet presAssocID="{A93019A9-A2B2-488B-81BC-09A431DB9541}" presName="sibTrans" presStyleLbl="sibTrans2D1" presStyleIdx="0" presStyleCnt="0"/>
      <dgm:spPr/>
      <dgm:t>
        <a:bodyPr/>
        <a:lstStyle/>
        <a:p>
          <a:endParaRPr lang="lt-LT"/>
        </a:p>
      </dgm:t>
    </dgm:pt>
    <dgm:pt modelId="{8255E58F-A8CB-489E-9827-F7AAAFB3153B}" type="pres">
      <dgm:prSet presAssocID="{D8051E81-7A44-49E4-9482-B8AEE9F61A71}" presName="compNode" presStyleCnt="0"/>
      <dgm:spPr/>
    </dgm:pt>
    <dgm:pt modelId="{2E9074F1-4A04-4B26-A917-F5BB54FBFA43}" type="pres">
      <dgm:prSet presAssocID="{D8051E81-7A44-49E4-9482-B8AEE9F61A71}" presName="bkgdShape" presStyleLbl="node1" presStyleIdx="1" presStyleCnt="4" custLinFactNeighborX="2991" custLinFactNeighborY="388"/>
      <dgm:spPr/>
      <dgm:t>
        <a:bodyPr/>
        <a:lstStyle/>
        <a:p>
          <a:endParaRPr lang="lt-LT"/>
        </a:p>
      </dgm:t>
    </dgm:pt>
    <dgm:pt modelId="{1A02C9C8-E7A9-4FD3-9602-D4AEB1EB2119}" type="pres">
      <dgm:prSet presAssocID="{D8051E81-7A44-49E4-9482-B8AEE9F61A7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C841E78-9D11-4AD1-BF73-09ACEF4D7281}" type="pres">
      <dgm:prSet presAssocID="{D8051E81-7A44-49E4-9482-B8AEE9F61A71}" presName="invisiNode" presStyleLbl="node1" presStyleIdx="1" presStyleCnt="4"/>
      <dgm:spPr/>
    </dgm:pt>
    <dgm:pt modelId="{D76039E0-AA06-4008-8897-A4FD78E71747}" type="pres">
      <dgm:prSet presAssocID="{D8051E81-7A44-49E4-9482-B8AEE9F61A71}" presName="imagNode" presStyleLbl="fgImgPlace1" presStyleIdx="1" presStyleCnt="4"/>
      <dgm:spPr/>
    </dgm:pt>
    <dgm:pt modelId="{E15D8A5B-6E19-4B28-9C24-24390C1BBC19}" type="pres">
      <dgm:prSet presAssocID="{8658F020-731D-4067-8F60-90629E4D6A87}" presName="sibTrans" presStyleLbl="sibTrans2D1" presStyleIdx="0" presStyleCnt="0"/>
      <dgm:spPr/>
      <dgm:t>
        <a:bodyPr/>
        <a:lstStyle/>
        <a:p>
          <a:endParaRPr lang="lt-LT"/>
        </a:p>
      </dgm:t>
    </dgm:pt>
    <dgm:pt modelId="{3B38868B-0616-481F-9011-F1682EE3D772}" type="pres">
      <dgm:prSet presAssocID="{2B51293F-F1E5-4597-9E6E-32302DA95BE2}" presName="compNode" presStyleCnt="0"/>
      <dgm:spPr/>
    </dgm:pt>
    <dgm:pt modelId="{A8BC6DF5-90C0-47E4-ACC1-080C9E87FC8F}" type="pres">
      <dgm:prSet presAssocID="{2B51293F-F1E5-4597-9E6E-32302DA95BE2}" presName="bkgdShape" presStyleLbl="node1" presStyleIdx="2" presStyleCnt="4"/>
      <dgm:spPr/>
      <dgm:t>
        <a:bodyPr/>
        <a:lstStyle/>
        <a:p>
          <a:endParaRPr lang="lt-LT"/>
        </a:p>
      </dgm:t>
    </dgm:pt>
    <dgm:pt modelId="{5325E3C1-69E3-4546-9517-797868709BAD}" type="pres">
      <dgm:prSet presAssocID="{2B51293F-F1E5-4597-9E6E-32302DA95BE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DFC2F12-53E6-4024-9CE8-7AFC7A15D4BF}" type="pres">
      <dgm:prSet presAssocID="{2B51293F-F1E5-4597-9E6E-32302DA95BE2}" presName="invisiNode" presStyleLbl="node1" presStyleIdx="2" presStyleCnt="4"/>
      <dgm:spPr/>
    </dgm:pt>
    <dgm:pt modelId="{5829C662-2184-4FF6-A3BC-827C2D1EF3B7}" type="pres">
      <dgm:prSet presAssocID="{2B51293F-F1E5-4597-9E6E-32302DA95BE2}" presName="imagNode" presStyleLbl="fgImgPlace1" presStyleIdx="2" presStyleCnt="4"/>
      <dgm:spPr/>
    </dgm:pt>
    <dgm:pt modelId="{057DFABD-27B8-41CE-AE08-8602A15E8FA2}" type="pres">
      <dgm:prSet presAssocID="{EC7FE1CE-BF86-425F-A099-54912A406AB4}" presName="sibTrans" presStyleLbl="sibTrans2D1" presStyleIdx="0" presStyleCnt="0"/>
      <dgm:spPr/>
      <dgm:t>
        <a:bodyPr/>
        <a:lstStyle/>
        <a:p>
          <a:endParaRPr lang="lt-LT"/>
        </a:p>
      </dgm:t>
    </dgm:pt>
    <dgm:pt modelId="{39AEF075-98AD-4121-ACEA-612F9E382E08}" type="pres">
      <dgm:prSet presAssocID="{8135D062-560B-46A7-BDD5-49F09752CC4E}" presName="compNode" presStyleCnt="0"/>
      <dgm:spPr/>
    </dgm:pt>
    <dgm:pt modelId="{9B357C8F-7B0A-402D-9322-B643CD8B90E9}" type="pres">
      <dgm:prSet presAssocID="{8135D062-560B-46A7-BDD5-49F09752CC4E}" presName="bkgdShape" presStyleLbl="node1" presStyleIdx="3" presStyleCnt="4"/>
      <dgm:spPr/>
      <dgm:t>
        <a:bodyPr/>
        <a:lstStyle/>
        <a:p>
          <a:endParaRPr lang="lt-LT"/>
        </a:p>
      </dgm:t>
    </dgm:pt>
    <dgm:pt modelId="{FB4DDEE1-C5A2-4F46-9CFD-0937EBE46A52}" type="pres">
      <dgm:prSet presAssocID="{8135D062-560B-46A7-BDD5-49F09752CC4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3AB2F08-C8FD-47C3-A366-8AF2E9B83FAD}" type="pres">
      <dgm:prSet presAssocID="{8135D062-560B-46A7-BDD5-49F09752CC4E}" presName="invisiNode" presStyleLbl="node1" presStyleIdx="3" presStyleCnt="4"/>
      <dgm:spPr/>
    </dgm:pt>
    <dgm:pt modelId="{44C119DA-4DF8-4C91-9E90-5D09ECF954A7}" type="pres">
      <dgm:prSet presAssocID="{8135D062-560B-46A7-BDD5-49F09752CC4E}" presName="imagNode" presStyleLbl="fgImgPlace1" presStyleIdx="3" presStyleCnt="4"/>
      <dgm:spPr/>
    </dgm:pt>
  </dgm:ptLst>
  <dgm:cxnLst>
    <dgm:cxn modelId="{2C9A0C6A-8996-4C82-8A88-D6EABD81FB14}" type="presOf" srcId="{2B51293F-F1E5-4597-9E6E-32302DA95BE2}" destId="{5325E3C1-69E3-4546-9517-797868709BAD}" srcOrd="1" destOrd="0" presId="urn:microsoft.com/office/officeart/2005/8/layout/hList7#1"/>
    <dgm:cxn modelId="{FA20FE93-9485-4271-9D39-4FD996D4E98F}" type="presOf" srcId="{8658F020-731D-4067-8F60-90629E4D6A87}" destId="{E15D8A5B-6E19-4B28-9C24-24390C1BBC19}" srcOrd="0" destOrd="0" presId="urn:microsoft.com/office/officeart/2005/8/layout/hList7#1"/>
    <dgm:cxn modelId="{82D61D4E-2808-48E1-8A16-90E9DD601317}" srcId="{C4A93560-C43D-4E2A-AA1E-96A5312EFB9D}" destId="{07693AAD-3802-4C0F-8D53-5284606F4AA6}" srcOrd="0" destOrd="0" parTransId="{91012DE6-A7D4-4B5B-9086-3B0C9641B95A}" sibTransId="{A93019A9-A2B2-488B-81BC-09A431DB9541}"/>
    <dgm:cxn modelId="{CBE17F7F-83A2-4868-A608-13564F0C1231}" type="presOf" srcId="{07693AAD-3802-4C0F-8D53-5284606F4AA6}" destId="{8C505238-2501-4003-A114-3A8193E5A958}" srcOrd="0" destOrd="0" presId="urn:microsoft.com/office/officeart/2005/8/layout/hList7#1"/>
    <dgm:cxn modelId="{FBD31082-EC06-4AC9-88D6-F94977C4E6B7}" srcId="{C4A93560-C43D-4E2A-AA1E-96A5312EFB9D}" destId="{D8051E81-7A44-49E4-9482-B8AEE9F61A71}" srcOrd="1" destOrd="0" parTransId="{9F953F1C-6F7D-41EE-871C-177D42325560}" sibTransId="{8658F020-731D-4067-8F60-90629E4D6A87}"/>
    <dgm:cxn modelId="{9C56265A-C1D1-45F7-AFAD-43105EF44A36}" srcId="{C4A93560-C43D-4E2A-AA1E-96A5312EFB9D}" destId="{2B51293F-F1E5-4597-9E6E-32302DA95BE2}" srcOrd="2" destOrd="0" parTransId="{B83707B8-1671-4EE4-BDB3-6313DB1B3F73}" sibTransId="{EC7FE1CE-BF86-425F-A099-54912A406AB4}"/>
    <dgm:cxn modelId="{6A026976-9DEB-4424-842D-6C800DAC37C2}" type="presOf" srcId="{C4A93560-C43D-4E2A-AA1E-96A5312EFB9D}" destId="{358DA8C6-5DC0-46B7-9D4E-4AB886A4CA7B}" srcOrd="0" destOrd="0" presId="urn:microsoft.com/office/officeart/2005/8/layout/hList7#1"/>
    <dgm:cxn modelId="{02AA9753-600E-42F9-BA6B-604D2687F9F2}" srcId="{C4A93560-C43D-4E2A-AA1E-96A5312EFB9D}" destId="{8135D062-560B-46A7-BDD5-49F09752CC4E}" srcOrd="3" destOrd="0" parTransId="{E23F428C-7288-4B68-B4AF-097FEDBCD1D8}" sibTransId="{289D01E2-B52B-4222-BE74-643B9FA9B36F}"/>
    <dgm:cxn modelId="{9DE984AD-4F09-41BE-9CED-8F6C798E515B}" type="presOf" srcId="{EC7FE1CE-BF86-425F-A099-54912A406AB4}" destId="{057DFABD-27B8-41CE-AE08-8602A15E8FA2}" srcOrd="0" destOrd="0" presId="urn:microsoft.com/office/officeart/2005/8/layout/hList7#1"/>
    <dgm:cxn modelId="{EF370EF4-0A77-4655-9AFB-D5694FBA90F3}" type="presOf" srcId="{A93019A9-A2B2-488B-81BC-09A431DB9541}" destId="{1AF87E3D-F6B5-4157-841A-1F11435EDE40}" srcOrd="0" destOrd="0" presId="urn:microsoft.com/office/officeart/2005/8/layout/hList7#1"/>
    <dgm:cxn modelId="{6756DE88-7E3B-4713-A030-C65A8102C9AB}" type="presOf" srcId="{2B51293F-F1E5-4597-9E6E-32302DA95BE2}" destId="{A8BC6DF5-90C0-47E4-ACC1-080C9E87FC8F}" srcOrd="0" destOrd="0" presId="urn:microsoft.com/office/officeart/2005/8/layout/hList7#1"/>
    <dgm:cxn modelId="{2B8C4DB7-0E41-417E-88B6-76E4E7C5C818}" type="presOf" srcId="{8135D062-560B-46A7-BDD5-49F09752CC4E}" destId="{9B357C8F-7B0A-402D-9322-B643CD8B90E9}" srcOrd="0" destOrd="0" presId="urn:microsoft.com/office/officeart/2005/8/layout/hList7#1"/>
    <dgm:cxn modelId="{4AED5CD0-4CD8-4098-A055-848A70F07D20}" type="presOf" srcId="{D8051E81-7A44-49E4-9482-B8AEE9F61A71}" destId="{1A02C9C8-E7A9-4FD3-9602-D4AEB1EB2119}" srcOrd="1" destOrd="0" presId="urn:microsoft.com/office/officeart/2005/8/layout/hList7#1"/>
    <dgm:cxn modelId="{CD8C547B-A494-4D5A-8D35-812A4D82464D}" type="presOf" srcId="{8135D062-560B-46A7-BDD5-49F09752CC4E}" destId="{FB4DDEE1-C5A2-4F46-9CFD-0937EBE46A52}" srcOrd="1" destOrd="0" presId="urn:microsoft.com/office/officeart/2005/8/layout/hList7#1"/>
    <dgm:cxn modelId="{BB71751A-CAE3-43FB-A3C9-871AB9773387}" type="presOf" srcId="{D8051E81-7A44-49E4-9482-B8AEE9F61A71}" destId="{2E9074F1-4A04-4B26-A917-F5BB54FBFA43}" srcOrd="0" destOrd="0" presId="urn:microsoft.com/office/officeart/2005/8/layout/hList7#1"/>
    <dgm:cxn modelId="{6E1352EA-42CB-4C67-AE12-19E59DBC91DD}" type="presOf" srcId="{07693AAD-3802-4C0F-8D53-5284606F4AA6}" destId="{8ECF3713-AB24-412B-B3ED-9591A2C4058D}" srcOrd="1" destOrd="0" presId="urn:microsoft.com/office/officeart/2005/8/layout/hList7#1"/>
    <dgm:cxn modelId="{AC54387B-DB10-4BED-BDB1-EAC4E7181761}" type="presParOf" srcId="{358DA8C6-5DC0-46B7-9D4E-4AB886A4CA7B}" destId="{00659EAF-1CE4-48EE-BA57-FC8E457C6A08}" srcOrd="0" destOrd="0" presId="urn:microsoft.com/office/officeart/2005/8/layout/hList7#1"/>
    <dgm:cxn modelId="{B2BC009B-9BFE-4E83-A4B9-1AD4E1443D94}" type="presParOf" srcId="{358DA8C6-5DC0-46B7-9D4E-4AB886A4CA7B}" destId="{6C169200-A93A-4D51-AC0A-747C707F648F}" srcOrd="1" destOrd="0" presId="urn:microsoft.com/office/officeart/2005/8/layout/hList7#1"/>
    <dgm:cxn modelId="{7CA5619B-1E91-4350-BEA1-A01AA3159C29}" type="presParOf" srcId="{6C169200-A93A-4D51-AC0A-747C707F648F}" destId="{3C536DB2-79D0-4A41-9D28-885F5889C097}" srcOrd="0" destOrd="0" presId="urn:microsoft.com/office/officeart/2005/8/layout/hList7#1"/>
    <dgm:cxn modelId="{290F9E50-0793-40CD-9A3F-B186106521ED}" type="presParOf" srcId="{3C536DB2-79D0-4A41-9D28-885F5889C097}" destId="{8C505238-2501-4003-A114-3A8193E5A958}" srcOrd="0" destOrd="0" presId="urn:microsoft.com/office/officeart/2005/8/layout/hList7#1"/>
    <dgm:cxn modelId="{AA5C4578-68B7-4803-8FDE-CCC0257EC1E7}" type="presParOf" srcId="{3C536DB2-79D0-4A41-9D28-885F5889C097}" destId="{8ECF3713-AB24-412B-B3ED-9591A2C4058D}" srcOrd="1" destOrd="0" presId="urn:microsoft.com/office/officeart/2005/8/layout/hList7#1"/>
    <dgm:cxn modelId="{7E7D5EBF-DA0F-4191-9AAB-649209CC632C}" type="presParOf" srcId="{3C536DB2-79D0-4A41-9D28-885F5889C097}" destId="{DC253843-F45A-426E-B8BA-9B45EAD00AD2}" srcOrd="2" destOrd="0" presId="urn:microsoft.com/office/officeart/2005/8/layout/hList7#1"/>
    <dgm:cxn modelId="{755DAB2D-D6D6-4533-9CF1-3E2CD962C9E5}" type="presParOf" srcId="{3C536DB2-79D0-4A41-9D28-885F5889C097}" destId="{7D46CA4C-9033-45C2-9A6E-78279455FB1D}" srcOrd="3" destOrd="0" presId="urn:microsoft.com/office/officeart/2005/8/layout/hList7#1"/>
    <dgm:cxn modelId="{3DBD9846-8F6F-4555-8085-E2B0BBCBA39D}" type="presParOf" srcId="{6C169200-A93A-4D51-AC0A-747C707F648F}" destId="{1AF87E3D-F6B5-4157-841A-1F11435EDE40}" srcOrd="1" destOrd="0" presId="urn:microsoft.com/office/officeart/2005/8/layout/hList7#1"/>
    <dgm:cxn modelId="{64DF30AA-F045-4EF6-91D6-A9C616096742}" type="presParOf" srcId="{6C169200-A93A-4D51-AC0A-747C707F648F}" destId="{8255E58F-A8CB-489E-9827-F7AAAFB3153B}" srcOrd="2" destOrd="0" presId="urn:microsoft.com/office/officeart/2005/8/layout/hList7#1"/>
    <dgm:cxn modelId="{5186EC66-FCFE-443B-BB44-7A268C4BA127}" type="presParOf" srcId="{8255E58F-A8CB-489E-9827-F7AAAFB3153B}" destId="{2E9074F1-4A04-4B26-A917-F5BB54FBFA43}" srcOrd="0" destOrd="0" presId="urn:microsoft.com/office/officeart/2005/8/layout/hList7#1"/>
    <dgm:cxn modelId="{B9F599EB-6550-4310-A154-D0401B3CE176}" type="presParOf" srcId="{8255E58F-A8CB-489E-9827-F7AAAFB3153B}" destId="{1A02C9C8-E7A9-4FD3-9602-D4AEB1EB2119}" srcOrd="1" destOrd="0" presId="urn:microsoft.com/office/officeart/2005/8/layout/hList7#1"/>
    <dgm:cxn modelId="{A301B80E-7448-4FA1-8FE9-59EA40C8879E}" type="presParOf" srcId="{8255E58F-A8CB-489E-9827-F7AAAFB3153B}" destId="{FC841E78-9D11-4AD1-BF73-09ACEF4D7281}" srcOrd="2" destOrd="0" presId="urn:microsoft.com/office/officeart/2005/8/layout/hList7#1"/>
    <dgm:cxn modelId="{8E2E8135-A30F-42C4-8F58-0DF388DCBAC4}" type="presParOf" srcId="{8255E58F-A8CB-489E-9827-F7AAAFB3153B}" destId="{D76039E0-AA06-4008-8897-A4FD78E71747}" srcOrd="3" destOrd="0" presId="urn:microsoft.com/office/officeart/2005/8/layout/hList7#1"/>
    <dgm:cxn modelId="{62D3875B-35DC-4882-B42F-7E1EEFB874AD}" type="presParOf" srcId="{6C169200-A93A-4D51-AC0A-747C707F648F}" destId="{E15D8A5B-6E19-4B28-9C24-24390C1BBC19}" srcOrd="3" destOrd="0" presId="urn:microsoft.com/office/officeart/2005/8/layout/hList7#1"/>
    <dgm:cxn modelId="{6E1712D8-B82C-4E50-B38C-3EE1D539C6C6}" type="presParOf" srcId="{6C169200-A93A-4D51-AC0A-747C707F648F}" destId="{3B38868B-0616-481F-9011-F1682EE3D772}" srcOrd="4" destOrd="0" presId="urn:microsoft.com/office/officeart/2005/8/layout/hList7#1"/>
    <dgm:cxn modelId="{F515503A-1258-44AB-AD01-010386BDD857}" type="presParOf" srcId="{3B38868B-0616-481F-9011-F1682EE3D772}" destId="{A8BC6DF5-90C0-47E4-ACC1-080C9E87FC8F}" srcOrd="0" destOrd="0" presId="urn:microsoft.com/office/officeart/2005/8/layout/hList7#1"/>
    <dgm:cxn modelId="{670825C4-0F68-447D-83F6-8105C4D53082}" type="presParOf" srcId="{3B38868B-0616-481F-9011-F1682EE3D772}" destId="{5325E3C1-69E3-4546-9517-797868709BAD}" srcOrd="1" destOrd="0" presId="urn:microsoft.com/office/officeart/2005/8/layout/hList7#1"/>
    <dgm:cxn modelId="{D56C18F2-9A88-41BD-B82B-4B0FC2697943}" type="presParOf" srcId="{3B38868B-0616-481F-9011-F1682EE3D772}" destId="{ADFC2F12-53E6-4024-9CE8-7AFC7A15D4BF}" srcOrd="2" destOrd="0" presId="urn:microsoft.com/office/officeart/2005/8/layout/hList7#1"/>
    <dgm:cxn modelId="{CBD02B6B-C8D0-4565-B647-5CAA9D82061F}" type="presParOf" srcId="{3B38868B-0616-481F-9011-F1682EE3D772}" destId="{5829C662-2184-4FF6-A3BC-827C2D1EF3B7}" srcOrd="3" destOrd="0" presId="urn:microsoft.com/office/officeart/2005/8/layout/hList7#1"/>
    <dgm:cxn modelId="{DECD0B31-4261-4E39-A928-EE825039E122}" type="presParOf" srcId="{6C169200-A93A-4D51-AC0A-747C707F648F}" destId="{057DFABD-27B8-41CE-AE08-8602A15E8FA2}" srcOrd="5" destOrd="0" presId="urn:microsoft.com/office/officeart/2005/8/layout/hList7#1"/>
    <dgm:cxn modelId="{670A5481-A913-44CA-9E51-632A3048136C}" type="presParOf" srcId="{6C169200-A93A-4D51-AC0A-747C707F648F}" destId="{39AEF075-98AD-4121-ACEA-612F9E382E08}" srcOrd="6" destOrd="0" presId="urn:microsoft.com/office/officeart/2005/8/layout/hList7#1"/>
    <dgm:cxn modelId="{497DD53F-902F-4DD0-9010-11888EDC395F}" type="presParOf" srcId="{39AEF075-98AD-4121-ACEA-612F9E382E08}" destId="{9B357C8F-7B0A-402D-9322-B643CD8B90E9}" srcOrd="0" destOrd="0" presId="urn:microsoft.com/office/officeart/2005/8/layout/hList7#1"/>
    <dgm:cxn modelId="{3FB31CA5-2FA7-47D2-A9DD-11F28257AEFE}" type="presParOf" srcId="{39AEF075-98AD-4121-ACEA-612F9E382E08}" destId="{FB4DDEE1-C5A2-4F46-9CFD-0937EBE46A52}" srcOrd="1" destOrd="0" presId="urn:microsoft.com/office/officeart/2005/8/layout/hList7#1"/>
    <dgm:cxn modelId="{A3200A15-4B8C-42DE-94F7-F3A32268BF17}" type="presParOf" srcId="{39AEF075-98AD-4121-ACEA-612F9E382E08}" destId="{F3AB2F08-C8FD-47C3-A366-8AF2E9B83FAD}" srcOrd="2" destOrd="0" presId="urn:microsoft.com/office/officeart/2005/8/layout/hList7#1"/>
    <dgm:cxn modelId="{9637E5A2-07F1-455A-B5D5-DC7134AD9A3D}" type="presParOf" srcId="{39AEF075-98AD-4121-ACEA-612F9E382E08}" destId="{44C119DA-4DF8-4C91-9E90-5D09ECF954A7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607D02-E7EB-41FA-B032-20ACDED9B7C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8A6EA1A7-850E-4BE6-9231-5A0D9F06412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b="1" dirty="0" smtClean="0"/>
            <a:t>Neformalusis</a:t>
          </a:r>
          <a:endParaRPr lang="lt-LT" b="1" dirty="0"/>
        </a:p>
      </dgm:t>
    </dgm:pt>
    <dgm:pt modelId="{85A4C789-EA98-4CC2-B10F-64D2067536D2}" type="parTrans" cxnId="{4EDC20F7-5A43-468A-BF6B-7857D728593B}">
      <dgm:prSet/>
      <dgm:spPr/>
      <dgm:t>
        <a:bodyPr/>
        <a:lstStyle/>
        <a:p>
          <a:endParaRPr lang="lt-LT"/>
        </a:p>
      </dgm:t>
    </dgm:pt>
    <dgm:pt modelId="{A3543982-C849-4780-8E14-374FFAF1978C}" type="sibTrans" cxnId="{4EDC20F7-5A43-468A-BF6B-7857D728593B}">
      <dgm:prSet/>
      <dgm:spPr/>
      <dgm:t>
        <a:bodyPr/>
        <a:lstStyle/>
        <a:p>
          <a:endParaRPr lang="lt-LT"/>
        </a:p>
      </dgm:t>
    </dgm:pt>
    <dgm:pt modelId="{E1A3A241-D06F-463C-870A-C2AF966C192C}">
      <dgm:prSet phldrT="[Text]"/>
      <dgm:spPr/>
      <dgm:t>
        <a:bodyPr/>
        <a:lstStyle/>
        <a:p>
          <a:r>
            <a:rPr lang="lt-LT" b="1" dirty="0" smtClean="0"/>
            <a:t>Vyksta nuolat stebint, susidarant nuomonę, kalbant, diskutuojant</a:t>
          </a:r>
          <a:endParaRPr lang="lt-LT" b="1" dirty="0"/>
        </a:p>
      </dgm:t>
    </dgm:pt>
    <dgm:pt modelId="{198860A5-9863-4CE1-BE08-88EA21E16418}" type="parTrans" cxnId="{F4999A8A-DC81-4591-BEC7-A13889ADA9F5}">
      <dgm:prSet/>
      <dgm:spPr/>
      <dgm:t>
        <a:bodyPr/>
        <a:lstStyle/>
        <a:p>
          <a:endParaRPr lang="lt-LT"/>
        </a:p>
      </dgm:t>
    </dgm:pt>
    <dgm:pt modelId="{44955F34-7961-4EBD-AB35-60CBB68636B2}" type="sibTrans" cxnId="{F4999A8A-DC81-4591-BEC7-A13889ADA9F5}">
      <dgm:prSet/>
      <dgm:spPr/>
      <dgm:t>
        <a:bodyPr/>
        <a:lstStyle/>
        <a:p>
          <a:endParaRPr lang="lt-LT"/>
        </a:p>
      </dgm:t>
    </dgm:pt>
    <dgm:pt modelId="{45850CC0-639E-4C41-A93C-D81AE443F2F6}">
      <dgm:prSet phldrT="[Text]"/>
      <dgm:spPr/>
      <dgm:t>
        <a:bodyPr/>
        <a:lstStyle/>
        <a:p>
          <a:r>
            <a:rPr lang="lt-LT" b="1" dirty="0" smtClean="0"/>
            <a:t>Fiksuojamas mokytojo susikurtais ženklais arba nefiksuojamas</a:t>
          </a:r>
          <a:endParaRPr lang="lt-LT" b="1" dirty="0"/>
        </a:p>
      </dgm:t>
    </dgm:pt>
    <dgm:pt modelId="{7EAB2FCB-FC92-4153-92F0-B968736621E3}" type="parTrans" cxnId="{1CFF65EB-E8E5-4430-8CB5-85DF4947151D}">
      <dgm:prSet/>
      <dgm:spPr/>
      <dgm:t>
        <a:bodyPr/>
        <a:lstStyle/>
        <a:p>
          <a:endParaRPr lang="lt-LT"/>
        </a:p>
      </dgm:t>
    </dgm:pt>
    <dgm:pt modelId="{8F95E663-A302-4AAA-8CB9-0C4317D314FF}" type="sibTrans" cxnId="{1CFF65EB-E8E5-4430-8CB5-85DF4947151D}">
      <dgm:prSet/>
      <dgm:spPr/>
      <dgm:t>
        <a:bodyPr/>
        <a:lstStyle/>
        <a:p>
          <a:endParaRPr lang="lt-LT"/>
        </a:p>
      </dgm:t>
    </dgm:pt>
    <dgm:pt modelId="{98C5A9F4-AF07-4A29-8723-F01BA8F5195F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b="1" dirty="0" smtClean="0"/>
            <a:t>Formalusis</a:t>
          </a:r>
          <a:endParaRPr lang="lt-LT" b="1" dirty="0"/>
        </a:p>
      </dgm:t>
    </dgm:pt>
    <dgm:pt modelId="{CF574D14-F8ED-4632-B1D8-34A1DC03C095}" type="parTrans" cxnId="{D83CF487-50AA-46E3-8A44-0717FB173E22}">
      <dgm:prSet/>
      <dgm:spPr/>
      <dgm:t>
        <a:bodyPr/>
        <a:lstStyle/>
        <a:p>
          <a:endParaRPr lang="lt-LT"/>
        </a:p>
      </dgm:t>
    </dgm:pt>
    <dgm:pt modelId="{4258E793-C637-4613-8A8D-2BEEBE015A7E}" type="sibTrans" cxnId="{D83CF487-50AA-46E3-8A44-0717FB173E22}">
      <dgm:prSet/>
      <dgm:spPr/>
      <dgm:t>
        <a:bodyPr/>
        <a:lstStyle/>
        <a:p>
          <a:endParaRPr lang="lt-LT"/>
        </a:p>
      </dgm:t>
    </dgm:pt>
    <dgm:pt modelId="{420442C4-DF3B-4C50-A4A3-6A7DD64C7B0E}">
      <dgm:prSet phldrT="[Text]"/>
      <dgm:spPr/>
      <dgm:t>
        <a:bodyPr/>
        <a:lstStyle/>
        <a:p>
          <a:r>
            <a:rPr lang="lt-LT" b="1" dirty="0" smtClean="0"/>
            <a:t>Vertinama remiantis kriterijais</a:t>
          </a:r>
          <a:endParaRPr lang="lt-LT" b="1" dirty="0"/>
        </a:p>
      </dgm:t>
    </dgm:pt>
    <dgm:pt modelId="{C4AAEBD6-6A0C-4700-8526-67376FDFCE6B}" type="parTrans" cxnId="{62F4E4C8-C596-4B95-ADF6-35A355DD72C5}">
      <dgm:prSet/>
      <dgm:spPr/>
      <dgm:t>
        <a:bodyPr/>
        <a:lstStyle/>
        <a:p>
          <a:endParaRPr lang="lt-LT"/>
        </a:p>
      </dgm:t>
    </dgm:pt>
    <dgm:pt modelId="{1E8996BA-320D-4D2A-A4C0-8512728D55E8}" type="sibTrans" cxnId="{62F4E4C8-C596-4B95-ADF6-35A355DD72C5}">
      <dgm:prSet/>
      <dgm:spPr/>
      <dgm:t>
        <a:bodyPr/>
        <a:lstStyle/>
        <a:p>
          <a:endParaRPr lang="lt-LT"/>
        </a:p>
      </dgm:t>
    </dgm:pt>
    <dgm:pt modelId="{67C27E09-6574-4A16-90C5-52D47EC17BAB}">
      <dgm:prSet phldrT="[Text]"/>
      <dgm:spPr/>
      <dgm:t>
        <a:bodyPr/>
        <a:lstStyle/>
        <a:p>
          <a:r>
            <a:rPr lang="lt-LT" b="1" dirty="0" smtClean="0"/>
            <a:t>Fiksuojamas nustatyta forma</a:t>
          </a:r>
          <a:endParaRPr lang="lt-LT" b="1" dirty="0"/>
        </a:p>
      </dgm:t>
    </dgm:pt>
    <dgm:pt modelId="{18D4B15B-D028-4C23-B06A-911F3C1B5185}" type="parTrans" cxnId="{488659E3-AD6C-4529-BFF4-F9F72D786A30}">
      <dgm:prSet/>
      <dgm:spPr/>
      <dgm:t>
        <a:bodyPr/>
        <a:lstStyle/>
        <a:p>
          <a:endParaRPr lang="lt-LT"/>
        </a:p>
      </dgm:t>
    </dgm:pt>
    <dgm:pt modelId="{17763475-1307-4C09-8238-DAE233BA3625}" type="sibTrans" cxnId="{488659E3-AD6C-4529-BFF4-F9F72D786A30}">
      <dgm:prSet/>
      <dgm:spPr/>
      <dgm:t>
        <a:bodyPr/>
        <a:lstStyle/>
        <a:p>
          <a:endParaRPr lang="lt-LT"/>
        </a:p>
      </dgm:t>
    </dgm:pt>
    <dgm:pt modelId="{8C1BEA7D-096E-44F4-90D0-B9A32208EFDA}">
      <dgm:prSet/>
      <dgm:spPr/>
      <dgm:t>
        <a:bodyPr/>
        <a:lstStyle/>
        <a:p>
          <a:r>
            <a:rPr lang="lt-LT" b="1" dirty="0" smtClean="0"/>
            <a:t>Vertinama asmenybės raida, vertybinės nuostatos, bendrieji gebėjimai</a:t>
          </a:r>
          <a:endParaRPr lang="lt-LT" b="1" dirty="0"/>
        </a:p>
      </dgm:t>
    </dgm:pt>
    <dgm:pt modelId="{853EBCAE-4630-446A-BA8A-F1911A66FDF1}" type="parTrans" cxnId="{4A1CAD7D-CF47-4694-AEDF-37F477E48395}">
      <dgm:prSet/>
      <dgm:spPr/>
      <dgm:t>
        <a:bodyPr/>
        <a:lstStyle/>
        <a:p>
          <a:endParaRPr lang="lt-LT"/>
        </a:p>
      </dgm:t>
    </dgm:pt>
    <dgm:pt modelId="{B29A1424-FD1D-47C4-B334-C562D077CEDA}" type="sibTrans" cxnId="{4A1CAD7D-CF47-4694-AEDF-37F477E48395}">
      <dgm:prSet/>
      <dgm:spPr/>
      <dgm:t>
        <a:bodyPr/>
        <a:lstStyle/>
        <a:p>
          <a:endParaRPr lang="lt-LT"/>
        </a:p>
      </dgm:t>
    </dgm:pt>
    <dgm:pt modelId="{A657F8B5-DE34-4B8A-904B-33666F705874}">
      <dgm:prSet/>
      <dgm:spPr/>
      <dgm:t>
        <a:bodyPr/>
        <a:lstStyle/>
        <a:p>
          <a:r>
            <a:rPr lang="lt-LT" b="1" dirty="0" smtClean="0"/>
            <a:t>Vertinamos žinios, dalykiniai gebėjimai, įgūdžia</a:t>
          </a:r>
          <a:r>
            <a:rPr lang="lt-LT" dirty="0" smtClean="0"/>
            <a:t>i</a:t>
          </a:r>
          <a:endParaRPr lang="lt-LT" dirty="0"/>
        </a:p>
      </dgm:t>
    </dgm:pt>
    <dgm:pt modelId="{2E5B25D2-33A9-4ED7-9274-85F3F910C370}" type="parTrans" cxnId="{A30A6AFA-B2DA-4DC3-B2AD-53899BE281D5}">
      <dgm:prSet/>
      <dgm:spPr/>
      <dgm:t>
        <a:bodyPr/>
        <a:lstStyle/>
        <a:p>
          <a:endParaRPr lang="lt-LT"/>
        </a:p>
      </dgm:t>
    </dgm:pt>
    <dgm:pt modelId="{30162A35-A749-4BE9-B26C-79AE3A8C0090}" type="sibTrans" cxnId="{A30A6AFA-B2DA-4DC3-B2AD-53899BE281D5}">
      <dgm:prSet/>
      <dgm:spPr/>
      <dgm:t>
        <a:bodyPr/>
        <a:lstStyle/>
        <a:p>
          <a:endParaRPr lang="lt-LT"/>
        </a:p>
      </dgm:t>
    </dgm:pt>
    <dgm:pt modelId="{A1736E13-FCDD-4EE0-9F91-5E3704C8B60D}" type="pres">
      <dgm:prSet presAssocID="{DF607D02-E7EB-41FA-B032-20ACDED9B7C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t-LT"/>
        </a:p>
      </dgm:t>
    </dgm:pt>
    <dgm:pt modelId="{5E460DB0-D001-4A4D-AF8D-7727D6F3991C}" type="pres">
      <dgm:prSet presAssocID="{8A6EA1A7-850E-4BE6-9231-5A0D9F064123}" presName="root" presStyleCnt="0"/>
      <dgm:spPr/>
    </dgm:pt>
    <dgm:pt modelId="{9F419736-30E2-429E-8758-48640A7E149C}" type="pres">
      <dgm:prSet presAssocID="{8A6EA1A7-850E-4BE6-9231-5A0D9F064123}" presName="rootComposite" presStyleCnt="0"/>
      <dgm:spPr/>
    </dgm:pt>
    <dgm:pt modelId="{C882604D-DDDF-4A8C-B682-4434C7F7B8AF}" type="pres">
      <dgm:prSet presAssocID="{8A6EA1A7-850E-4BE6-9231-5A0D9F064123}" presName="rootText" presStyleLbl="node1" presStyleIdx="0" presStyleCnt="2" custScaleX="145828"/>
      <dgm:spPr/>
      <dgm:t>
        <a:bodyPr/>
        <a:lstStyle/>
        <a:p>
          <a:endParaRPr lang="lt-LT"/>
        </a:p>
      </dgm:t>
    </dgm:pt>
    <dgm:pt modelId="{19CEFB85-221E-417D-A563-E4948CF915BF}" type="pres">
      <dgm:prSet presAssocID="{8A6EA1A7-850E-4BE6-9231-5A0D9F064123}" presName="rootConnector" presStyleLbl="node1" presStyleIdx="0" presStyleCnt="2"/>
      <dgm:spPr/>
      <dgm:t>
        <a:bodyPr/>
        <a:lstStyle/>
        <a:p>
          <a:endParaRPr lang="lt-LT"/>
        </a:p>
      </dgm:t>
    </dgm:pt>
    <dgm:pt modelId="{E125EE81-19A4-4F26-B72A-BC051B56E6E9}" type="pres">
      <dgm:prSet presAssocID="{8A6EA1A7-850E-4BE6-9231-5A0D9F064123}" presName="childShape" presStyleCnt="0"/>
      <dgm:spPr/>
    </dgm:pt>
    <dgm:pt modelId="{8209A741-5C2B-4046-AE11-1867D68D1FEE}" type="pres">
      <dgm:prSet presAssocID="{198860A5-9863-4CE1-BE08-88EA21E16418}" presName="Name13" presStyleLbl="parChTrans1D2" presStyleIdx="0" presStyleCnt="6"/>
      <dgm:spPr/>
      <dgm:t>
        <a:bodyPr/>
        <a:lstStyle/>
        <a:p>
          <a:endParaRPr lang="lt-LT"/>
        </a:p>
      </dgm:t>
    </dgm:pt>
    <dgm:pt modelId="{1AAF9104-0D5A-4ABF-9047-A83C3B182B88}" type="pres">
      <dgm:prSet presAssocID="{E1A3A241-D06F-463C-870A-C2AF966C192C}" presName="childText" presStyleLbl="bgAcc1" presStyleIdx="0" presStyleCnt="6" custScaleX="15594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5AB05A0-DCCE-4E2A-A4D5-53E8F00057FA}" type="pres">
      <dgm:prSet presAssocID="{7EAB2FCB-FC92-4153-92F0-B968736621E3}" presName="Name13" presStyleLbl="parChTrans1D2" presStyleIdx="1" presStyleCnt="6"/>
      <dgm:spPr/>
      <dgm:t>
        <a:bodyPr/>
        <a:lstStyle/>
        <a:p>
          <a:endParaRPr lang="lt-LT"/>
        </a:p>
      </dgm:t>
    </dgm:pt>
    <dgm:pt modelId="{95DD2720-16BA-4C75-8C91-D0E897482064}" type="pres">
      <dgm:prSet presAssocID="{45850CC0-639E-4C41-A93C-D81AE443F2F6}" presName="childText" presStyleLbl="bgAcc1" presStyleIdx="1" presStyleCnt="6" custScaleX="145014" custLinFactNeighborX="-2604" custLinFactNeighborY="443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C2EAEE4-8278-458D-BFD5-92B172F9B855}" type="pres">
      <dgm:prSet presAssocID="{853EBCAE-4630-446A-BA8A-F1911A66FDF1}" presName="Name13" presStyleLbl="parChTrans1D2" presStyleIdx="2" presStyleCnt="6"/>
      <dgm:spPr/>
      <dgm:t>
        <a:bodyPr/>
        <a:lstStyle/>
        <a:p>
          <a:endParaRPr lang="lt-LT"/>
        </a:p>
      </dgm:t>
    </dgm:pt>
    <dgm:pt modelId="{1B43995C-E12E-4776-A501-BAC7FC24D1C7}" type="pres">
      <dgm:prSet presAssocID="{8C1BEA7D-096E-44F4-90D0-B9A32208EFDA}" presName="childText" presStyleLbl="bgAcc1" presStyleIdx="2" presStyleCnt="6" custScaleX="153417" custLinFactNeighborX="-2604" custLinFactNeighborY="324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DCBB3F0-7AAC-4B69-A27D-2F3DC44D53CF}" type="pres">
      <dgm:prSet presAssocID="{98C5A9F4-AF07-4A29-8723-F01BA8F5195F}" presName="root" presStyleCnt="0"/>
      <dgm:spPr/>
    </dgm:pt>
    <dgm:pt modelId="{49B69368-BCA4-4FBA-97EC-D778241753A0}" type="pres">
      <dgm:prSet presAssocID="{98C5A9F4-AF07-4A29-8723-F01BA8F5195F}" presName="rootComposite" presStyleCnt="0"/>
      <dgm:spPr/>
    </dgm:pt>
    <dgm:pt modelId="{76539A96-3394-4AF1-84BF-FC91E5928493}" type="pres">
      <dgm:prSet presAssocID="{98C5A9F4-AF07-4A29-8723-F01BA8F5195F}" presName="rootText" presStyleLbl="node1" presStyleIdx="1" presStyleCnt="2" custScaleX="146427"/>
      <dgm:spPr/>
      <dgm:t>
        <a:bodyPr/>
        <a:lstStyle/>
        <a:p>
          <a:endParaRPr lang="lt-LT"/>
        </a:p>
      </dgm:t>
    </dgm:pt>
    <dgm:pt modelId="{9F9265A6-EAC2-4DE7-9FB3-720FC5D3DA8D}" type="pres">
      <dgm:prSet presAssocID="{98C5A9F4-AF07-4A29-8723-F01BA8F5195F}" presName="rootConnector" presStyleLbl="node1" presStyleIdx="1" presStyleCnt="2"/>
      <dgm:spPr/>
      <dgm:t>
        <a:bodyPr/>
        <a:lstStyle/>
        <a:p>
          <a:endParaRPr lang="lt-LT"/>
        </a:p>
      </dgm:t>
    </dgm:pt>
    <dgm:pt modelId="{AA72E1E9-C1BF-4195-B836-BEFC61B3304C}" type="pres">
      <dgm:prSet presAssocID="{98C5A9F4-AF07-4A29-8723-F01BA8F5195F}" presName="childShape" presStyleCnt="0"/>
      <dgm:spPr/>
    </dgm:pt>
    <dgm:pt modelId="{CAFF3AA2-7FB4-4078-BE47-E0786CEE1CB4}" type="pres">
      <dgm:prSet presAssocID="{C4AAEBD6-6A0C-4700-8526-67376FDFCE6B}" presName="Name13" presStyleLbl="parChTrans1D2" presStyleIdx="3" presStyleCnt="6"/>
      <dgm:spPr/>
      <dgm:t>
        <a:bodyPr/>
        <a:lstStyle/>
        <a:p>
          <a:endParaRPr lang="lt-LT"/>
        </a:p>
      </dgm:t>
    </dgm:pt>
    <dgm:pt modelId="{C8673D0E-2E3D-423F-9D73-6986A6D6CDCA}" type="pres">
      <dgm:prSet presAssocID="{420442C4-DF3B-4C50-A4A3-6A7DD64C7B0E}" presName="childText" presStyleLbl="bgAcc1" presStyleIdx="3" presStyleCnt="6" custScaleX="1367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367F246-FDEE-4C76-B0B9-F1C49446BD2B}" type="pres">
      <dgm:prSet presAssocID="{18D4B15B-D028-4C23-B06A-911F3C1B5185}" presName="Name13" presStyleLbl="parChTrans1D2" presStyleIdx="4" presStyleCnt="6"/>
      <dgm:spPr/>
      <dgm:t>
        <a:bodyPr/>
        <a:lstStyle/>
        <a:p>
          <a:endParaRPr lang="lt-LT"/>
        </a:p>
      </dgm:t>
    </dgm:pt>
    <dgm:pt modelId="{6357AA3C-C80E-4E9B-8277-C5238E060FD0}" type="pres">
      <dgm:prSet presAssocID="{67C27E09-6574-4A16-90C5-52D47EC17BAB}" presName="childText" presStyleLbl="bgAcc1" presStyleIdx="4" presStyleCnt="6" custScaleX="13675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6D55297-FDE0-403F-ACB1-2C7190C601AE}" type="pres">
      <dgm:prSet presAssocID="{2E5B25D2-33A9-4ED7-9274-85F3F910C370}" presName="Name13" presStyleLbl="parChTrans1D2" presStyleIdx="5" presStyleCnt="6"/>
      <dgm:spPr/>
      <dgm:t>
        <a:bodyPr/>
        <a:lstStyle/>
        <a:p>
          <a:endParaRPr lang="lt-LT"/>
        </a:p>
      </dgm:t>
    </dgm:pt>
    <dgm:pt modelId="{B012FD62-7008-45D6-A112-121F81ABC39E}" type="pres">
      <dgm:prSet presAssocID="{A657F8B5-DE34-4B8A-904B-33666F705874}" presName="childText" presStyleLbl="bgAcc1" presStyleIdx="5" presStyleCnt="6" custScaleX="146427" custLinFactNeighborX="1341" custLinFactNeighborY="324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4A1CAD7D-CF47-4694-AEDF-37F477E48395}" srcId="{8A6EA1A7-850E-4BE6-9231-5A0D9F064123}" destId="{8C1BEA7D-096E-44F4-90D0-B9A32208EFDA}" srcOrd="2" destOrd="0" parTransId="{853EBCAE-4630-446A-BA8A-F1911A66FDF1}" sibTransId="{B29A1424-FD1D-47C4-B334-C562D077CEDA}"/>
    <dgm:cxn modelId="{AE108CF4-AB65-440C-B218-A46BC5698B3E}" type="presOf" srcId="{C4AAEBD6-6A0C-4700-8526-67376FDFCE6B}" destId="{CAFF3AA2-7FB4-4078-BE47-E0786CEE1CB4}" srcOrd="0" destOrd="0" presId="urn:microsoft.com/office/officeart/2005/8/layout/hierarchy3"/>
    <dgm:cxn modelId="{1AD2CA24-4CD5-492F-9C92-1E3212EA622F}" type="presOf" srcId="{420442C4-DF3B-4C50-A4A3-6A7DD64C7B0E}" destId="{C8673D0E-2E3D-423F-9D73-6986A6D6CDCA}" srcOrd="0" destOrd="0" presId="urn:microsoft.com/office/officeart/2005/8/layout/hierarchy3"/>
    <dgm:cxn modelId="{CE00051F-A01E-4B55-A2FB-5DBBDEB85B19}" type="presOf" srcId="{8A6EA1A7-850E-4BE6-9231-5A0D9F064123}" destId="{19CEFB85-221E-417D-A563-E4948CF915BF}" srcOrd="1" destOrd="0" presId="urn:microsoft.com/office/officeart/2005/8/layout/hierarchy3"/>
    <dgm:cxn modelId="{6DA15EF9-79E5-4180-99CB-EC4432CA9E10}" type="presOf" srcId="{45850CC0-639E-4C41-A93C-D81AE443F2F6}" destId="{95DD2720-16BA-4C75-8C91-D0E897482064}" srcOrd="0" destOrd="0" presId="urn:microsoft.com/office/officeart/2005/8/layout/hierarchy3"/>
    <dgm:cxn modelId="{5E75C7BB-CD04-4640-9B66-1BEA4B9B574C}" type="presOf" srcId="{853EBCAE-4630-446A-BA8A-F1911A66FDF1}" destId="{AC2EAEE4-8278-458D-BFD5-92B172F9B855}" srcOrd="0" destOrd="0" presId="urn:microsoft.com/office/officeart/2005/8/layout/hierarchy3"/>
    <dgm:cxn modelId="{DA1E0ABD-568A-4B97-A776-42972B2650C7}" type="presOf" srcId="{67C27E09-6574-4A16-90C5-52D47EC17BAB}" destId="{6357AA3C-C80E-4E9B-8277-C5238E060FD0}" srcOrd="0" destOrd="0" presId="urn:microsoft.com/office/officeart/2005/8/layout/hierarchy3"/>
    <dgm:cxn modelId="{42FBA3DB-AF3D-479D-9224-1C8CEF46D87A}" type="presOf" srcId="{98C5A9F4-AF07-4A29-8723-F01BA8F5195F}" destId="{76539A96-3394-4AF1-84BF-FC91E5928493}" srcOrd="0" destOrd="0" presId="urn:microsoft.com/office/officeart/2005/8/layout/hierarchy3"/>
    <dgm:cxn modelId="{64BE323A-786E-4426-94F3-1A6A78C2FB70}" type="presOf" srcId="{8A6EA1A7-850E-4BE6-9231-5A0D9F064123}" destId="{C882604D-DDDF-4A8C-B682-4434C7F7B8AF}" srcOrd="0" destOrd="0" presId="urn:microsoft.com/office/officeart/2005/8/layout/hierarchy3"/>
    <dgm:cxn modelId="{D83CF487-50AA-46E3-8A44-0717FB173E22}" srcId="{DF607D02-E7EB-41FA-B032-20ACDED9B7C4}" destId="{98C5A9F4-AF07-4A29-8723-F01BA8F5195F}" srcOrd="1" destOrd="0" parTransId="{CF574D14-F8ED-4632-B1D8-34A1DC03C095}" sibTransId="{4258E793-C637-4613-8A8D-2BEEBE015A7E}"/>
    <dgm:cxn modelId="{4EDC20F7-5A43-468A-BF6B-7857D728593B}" srcId="{DF607D02-E7EB-41FA-B032-20ACDED9B7C4}" destId="{8A6EA1A7-850E-4BE6-9231-5A0D9F064123}" srcOrd="0" destOrd="0" parTransId="{85A4C789-EA98-4CC2-B10F-64D2067536D2}" sibTransId="{A3543982-C849-4780-8E14-374FFAF1978C}"/>
    <dgm:cxn modelId="{A48F10AA-72A4-40CF-8F1A-2467A90A05C6}" type="presOf" srcId="{8C1BEA7D-096E-44F4-90D0-B9A32208EFDA}" destId="{1B43995C-E12E-4776-A501-BAC7FC24D1C7}" srcOrd="0" destOrd="0" presId="urn:microsoft.com/office/officeart/2005/8/layout/hierarchy3"/>
    <dgm:cxn modelId="{6F475335-6E6C-4E2D-A125-CD1535D62CA2}" type="presOf" srcId="{E1A3A241-D06F-463C-870A-C2AF966C192C}" destId="{1AAF9104-0D5A-4ABF-9047-A83C3B182B88}" srcOrd="0" destOrd="0" presId="urn:microsoft.com/office/officeart/2005/8/layout/hierarchy3"/>
    <dgm:cxn modelId="{7051E103-DD4A-4DC7-95CC-FFBD8985BBB1}" type="presOf" srcId="{A657F8B5-DE34-4B8A-904B-33666F705874}" destId="{B012FD62-7008-45D6-A112-121F81ABC39E}" srcOrd="0" destOrd="0" presId="urn:microsoft.com/office/officeart/2005/8/layout/hierarchy3"/>
    <dgm:cxn modelId="{A30A6AFA-B2DA-4DC3-B2AD-53899BE281D5}" srcId="{98C5A9F4-AF07-4A29-8723-F01BA8F5195F}" destId="{A657F8B5-DE34-4B8A-904B-33666F705874}" srcOrd="2" destOrd="0" parTransId="{2E5B25D2-33A9-4ED7-9274-85F3F910C370}" sibTransId="{30162A35-A749-4BE9-B26C-79AE3A8C0090}"/>
    <dgm:cxn modelId="{0DBE6A54-582F-417A-BFE4-17EC030133C5}" type="presOf" srcId="{18D4B15B-D028-4C23-B06A-911F3C1B5185}" destId="{4367F246-FDEE-4C76-B0B9-F1C49446BD2B}" srcOrd="0" destOrd="0" presId="urn:microsoft.com/office/officeart/2005/8/layout/hierarchy3"/>
    <dgm:cxn modelId="{7E2B6A42-3DCD-4C07-AD59-A63E5B59EFC4}" type="presOf" srcId="{198860A5-9863-4CE1-BE08-88EA21E16418}" destId="{8209A741-5C2B-4046-AE11-1867D68D1FEE}" srcOrd="0" destOrd="0" presId="urn:microsoft.com/office/officeart/2005/8/layout/hierarchy3"/>
    <dgm:cxn modelId="{1CFF65EB-E8E5-4430-8CB5-85DF4947151D}" srcId="{8A6EA1A7-850E-4BE6-9231-5A0D9F064123}" destId="{45850CC0-639E-4C41-A93C-D81AE443F2F6}" srcOrd="1" destOrd="0" parTransId="{7EAB2FCB-FC92-4153-92F0-B968736621E3}" sibTransId="{8F95E663-A302-4AAA-8CB9-0C4317D314FF}"/>
    <dgm:cxn modelId="{F4999A8A-DC81-4591-BEC7-A13889ADA9F5}" srcId="{8A6EA1A7-850E-4BE6-9231-5A0D9F064123}" destId="{E1A3A241-D06F-463C-870A-C2AF966C192C}" srcOrd="0" destOrd="0" parTransId="{198860A5-9863-4CE1-BE08-88EA21E16418}" sibTransId="{44955F34-7961-4EBD-AB35-60CBB68636B2}"/>
    <dgm:cxn modelId="{1FD589EF-55CF-42E2-94D3-1EB3E0F584C1}" type="presOf" srcId="{2E5B25D2-33A9-4ED7-9274-85F3F910C370}" destId="{66D55297-FDE0-403F-ACB1-2C7190C601AE}" srcOrd="0" destOrd="0" presId="urn:microsoft.com/office/officeart/2005/8/layout/hierarchy3"/>
    <dgm:cxn modelId="{488659E3-AD6C-4529-BFF4-F9F72D786A30}" srcId="{98C5A9F4-AF07-4A29-8723-F01BA8F5195F}" destId="{67C27E09-6574-4A16-90C5-52D47EC17BAB}" srcOrd="1" destOrd="0" parTransId="{18D4B15B-D028-4C23-B06A-911F3C1B5185}" sibTransId="{17763475-1307-4C09-8238-DAE233BA3625}"/>
    <dgm:cxn modelId="{C4E74C3A-46BB-4FED-B9D6-43450947135F}" type="presOf" srcId="{7EAB2FCB-FC92-4153-92F0-B968736621E3}" destId="{05AB05A0-DCCE-4E2A-A4D5-53E8F00057FA}" srcOrd="0" destOrd="0" presId="urn:microsoft.com/office/officeart/2005/8/layout/hierarchy3"/>
    <dgm:cxn modelId="{C68C202C-95B6-4D61-B1EB-BFCECBE466F4}" type="presOf" srcId="{98C5A9F4-AF07-4A29-8723-F01BA8F5195F}" destId="{9F9265A6-EAC2-4DE7-9FB3-720FC5D3DA8D}" srcOrd="1" destOrd="0" presId="urn:microsoft.com/office/officeart/2005/8/layout/hierarchy3"/>
    <dgm:cxn modelId="{D14A144F-EEDD-42EE-8680-7F7CD7F6A34B}" type="presOf" srcId="{DF607D02-E7EB-41FA-B032-20ACDED9B7C4}" destId="{A1736E13-FCDD-4EE0-9F91-5E3704C8B60D}" srcOrd="0" destOrd="0" presId="urn:microsoft.com/office/officeart/2005/8/layout/hierarchy3"/>
    <dgm:cxn modelId="{62F4E4C8-C596-4B95-ADF6-35A355DD72C5}" srcId="{98C5A9F4-AF07-4A29-8723-F01BA8F5195F}" destId="{420442C4-DF3B-4C50-A4A3-6A7DD64C7B0E}" srcOrd="0" destOrd="0" parTransId="{C4AAEBD6-6A0C-4700-8526-67376FDFCE6B}" sibTransId="{1E8996BA-320D-4D2A-A4C0-8512728D55E8}"/>
    <dgm:cxn modelId="{56E5727F-BF4A-400D-A965-B0CAB3F1F8C5}" type="presParOf" srcId="{A1736E13-FCDD-4EE0-9F91-5E3704C8B60D}" destId="{5E460DB0-D001-4A4D-AF8D-7727D6F3991C}" srcOrd="0" destOrd="0" presId="urn:microsoft.com/office/officeart/2005/8/layout/hierarchy3"/>
    <dgm:cxn modelId="{345FCE6B-5082-4151-9430-329FEF67B44B}" type="presParOf" srcId="{5E460DB0-D001-4A4D-AF8D-7727D6F3991C}" destId="{9F419736-30E2-429E-8758-48640A7E149C}" srcOrd="0" destOrd="0" presId="urn:microsoft.com/office/officeart/2005/8/layout/hierarchy3"/>
    <dgm:cxn modelId="{DCE98BA0-B642-4D58-A9C2-12C49B63B05E}" type="presParOf" srcId="{9F419736-30E2-429E-8758-48640A7E149C}" destId="{C882604D-DDDF-4A8C-B682-4434C7F7B8AF}" srcOrd="0" destOrd="0" presId="urn:microsoft.com/office/officeart/2005/8/layout/hierarchy3"/>
    <dgm:cxn modelId="{F9EF57EE-CA61-4C22-9B2D-8618FB90CEFF}" type="presParOf" srcId="{9F419736-30E2-429E-8758-48640A7E149C}" destId="{19CEFB85-221E-417D-A563-E4948CF915BF}" srcOrd="1" destOrd="0" presId="urn:microsoft.com/office/officeart/2005/8/layout/hierarchy3"/>
    <dgm:cxn modelId="{28A81BD9-8A71-42BB-96A4-4AB9334327E8}" type="presParOf" srcId="{5E460DB0-D001-4A4D-AF8D-7727D6F3991C}" destId="{E125EE81-19A4-4F26-B72A-BC051B56E6E9}" srcOrd="1" destOrd="0" presId="urn:microsoft.com/office/officeart/2005/8/layout/hierarchy3"/>
    <dgm:cxn modelId="{5F760F70-5CB3-492F-B529-C33685863A72}" type="presParOf" srcId="{E125EE81-19A4-4F26-B72A-BC051B56E6E9}" destId="{8209A741-5C2B-4046-AE11-1867D68D1FEE}" srcOrd="0" destOrd="0" presId="urn:microsoft.com/office/officeart/2005/8/layout/hierarchy3"/>
    <dgm:cxn modelId="{2FA8E27B-EDD6-4D6F-BED9-611F986D1945}" type="presParOf" srcId="{E125EE81-19A4-4F26-B72A-BC051B56E6E9}" destId="{1AAF9104-0D5A-4ABF-9047-A83C3B182B88}" srcOrd="1" destOrd="0" presId="urn:microsoft.com/office/officeart/2005/8/layout/hierarchy3"/>
    <dgm:cxn modelId="{2436BB13-E18D-4B9B-9469-833506749A0A}" type="presParOf" srcId="{E125EE81-19A4-4F26-B72A-BC051B56E6E9}" destId="{05AB05A0-DCCE-4E2A-A4D5-53E8F00057FA}" srcOrd="2" destOrd="0" presId="urn:microsoft.com/office/officeart/2005/8/layout/hierarchy3"/>
    <dgm:cxn modelId="{8BBCD638-64FC-4236-A2D0-4450B60B002D}" type="presParOf" srcId="{E125EE81-19A4-4F26-B72A-BC051B56E6E9}" destId="{95DD2720-16BA-4C75-8C91-D0E897482064}" srcOrd="3" destOrd="0" presId="urn:microsoft.com/office/officeart/2005/8/layout/hierarchy3"/>
    <dgm:cxn modelId="{A3D73210-A9BD-44B1-B994-5BF9D912F914}" type="presParOf" srcId="{E125EE81-19A4-4F26-B72A-BC051B56E6E9}" destId="{AC2EAEE4-8278-458D-BFD5-92B172F9B855}" srcOrd="4" destOrd="0" presId="urn:microsoft.com/office/officeart/2005/8/layout/hierarchy3"/>
    <dgm:cxn modelId="{DB61B0F4-4FA3-4DC1-B30F-B9CDB48DDB4A}" type="presParOf" srcId="{E125EE81-19A4-4F26-B72A-BC051B56E6E9}" destId="{1B43995C-E12E-4776-A501-BAC7FC24D1C7}" srcOrd="5" destOrd="0" presId="urn:microsoft.com/office/officeart/2005/8/layout/hierarchy3"/>
    <dgm:cxn modelId="{D5A16036-5E58-4FBE-A6A1-0C9EBC090CCE}" type="presParOf" srcId="{A1736E13-FCDD-4EE0-9F91-5E3704C8B60D}" destId="{CDCBB3F0-7AAC-4B69-A27D-2F3DC44D53CF}" srcOrd="1" destOrd="0" presId="urn:microsoft.com/office/officeart/2005/8/layout/hierarchy3"/>
    <dgm:cxn modelId="{BD0D471E-DB80-4D2D-9656-83C1074083B2}" type="presParOf" srcId="{CDCBB3F0-7AAC-4B69-A27D-2F3DC44D53CF}" destId="{49B69368-BCA4-4FBA-97EC-D778241753A0}" srcOrd="0" destOrd="0" presId="urn:microsoft.com/office/officeart/2005/8/layout/hierarchy3"/>
    <dgm:cxn modelId="{3977F605-6378-4FE6-A6AC-9DFD1BCE48BF}" type="presParOf" srcId="{49B69368-BCA4-4FBA-97EC-D778241753A0}" destId="{76539A96-3394-4AF1-84BF-FC91E5928493}" srcOrd="0" destOrd="0" presId="urn:microsoft.com/office/officeart/2005/8/layout/hierarchy3"/>
    <dgm:cxn modelId="{3AE12A69-10AD-433E-AD95-98659FEFF4E2}" type="presParOf" srcId="{49B69368-BCA4-4FBA-97EC-D778241753A0}" destId="{9F9265A6-EAC2-4DE7-9FB3-720FC5D3DA8D}" srcOrd="1" destOrd="0" presId="urn:microsoft.com/office/officeart/2005/8/layout/hierarchy3"/>
    <dgm:cxn modelId="{FC6DAC92-D031-4AED-9947-D00B82F17F0B}" type="presParOf" srcId="{CDCBB3F0-7AAC-4B69-A27D-2F3DC44D53CF}" destId="{AA72E1E9-C1BF-4195-B836-BEFC61B3304C}" srcOrd="1" destOrd="0" presId="urn:microsoft.com/office/officeart/2005/8/layout/hierarchy3"/>
    <dgm:cxn modelId="{BB51F7DE-1A48-41A3-BE4D-D4748C8D0263}" type="presParOf" srcId="{AA72E1E9-C1BF-4195-B836-BEFC61B3304C}" destId="{CAFF3AA2-7FB4-4078-BE47-E0786CEE1CB4}" srcOrd="0" destOrd="0" presId="urn:microsoft.com/office/officeart/2005/8/layout/hierarchy3"/>
    <dgm:cxn modelId="{504DCC04-D2C4-4D19-91C4-DCD09ECF06C0}" type="presParOf" srcId="{AA72E1E9-C1BF-4195-B836-BEFC61B3304C}" destId="{C8673D0E-2E3D-423F-9D73-6986A6D6CDCA}" srcOrd="1" destOrd="0" presId="urn:microsoft.com/office/officeart/2005/8/layout/hierarchy3"/>
    <dgm:cxn modelId="{AF55EA3A-B1B9-458F-AA23-56752A391598}" type="presParOf" srcId="{AA72E1E9-C1BF-4195-B836-BEFC61B3304C}" destId="{4367F246-FDEE-4C76-B0B9-F1C49446BD2B}" srcOrd="2" destOrd="0" presId="urn:microsoft.com/office/officeart/2005/8/layout/hierarchy3"/>
    <dgm:cxn modelId="{3CAC0E32-FD94-4318-889A-40968E7C0682}" type="presParOf" srcId="{AA72E1E9-C1BF-4195-B836-BEFC61B3304C}" destId="{6357AA3C-C80E-4E9B-8277-C5238E060FD0}" srcOrd="3" destOrd="0" presId="urn:microsoft.com/office/officeart/2005/8/layout/hierarchy3"/>
    <dgm:cxn modelId="{20B0AF2A-421E-4CA0-AF7E-4EB01A921FBE}" type="presParOf" srcId="{AA72E1E9-C1BF-4195-B836-BEFC61B3304C}" destId="{66D55297-FDE0-403F-ACB1-2C7190C601AE}" srcOrd="4" destOrd="0" presId="urn:microsoft.com/office/officeart/2005/8/layout/hierarchy3"/>
    <dgm:cxn modelId="{E90ECD83-D314-403B-8813-2B30549798FD}" type="presParOf" srcId="{AA72E1E9-C1BF-4195-B836-BEFC61B3304C}" destId="{B012FD62-7008-45D6-A112-121F81ABC39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83D327-66EB-4924-B7C5-666F95CD5C8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</dgm:pt>
    <dgm:pt modelId="{90B940BC-3D7A-46A9-A683-ED3FEEB90D80}">
      <dgm:prSet phldrT="[Tekstas]"/>
      <dgm:spPr/>
      <dgm:t>
        <a:bodyPr/>
        <a:lstStyle/>
        <a:p>
          <a:r>
            <a:rPr lang="en-US" dirty="0" err="1" smtClean="0"/>
            <a:t>Pratybos</a:t>
          </a:r>
          <a:endParaRPr lang="en-US" dirty="0" smtClean="0"/>
        </a:p>
        <a:p>
          <a:r>
            <a:rPr lang="en-US" dirty="0" smtClean="0"/>
            <a:t>S</a:t>
          </a:r>
          <a:r>
            <a:rPr lang="lt-LT" dirty="0" err="1" smtClean="0"/>
            <a:t>ąsiuviniai</a:t>
          </a:r>
          <a:endParaRPr lang="lt-LT" dirty="0" smtClean="0"/>
        </a:p>
        <a:p>
          <a:r>
            <a:rPr lang="lt-LT" dirty="0" smtClean="0"/>
            <a:t>(trumpi komentarai, sutartiniai ženklai)</a:t>
          </a:r>
          <a:endParaRPr lang="lt-LT" dirty="0"/>
        </a:p>
      </dgm:t>
    </dgm:pt>
    <dgm:pt modelId="{775480CA-D7A0-48E1-A2E6-30BE0B02197D}" type="parTrans" cxnId="{78F1B7C1-E7DE-46C3-935F-F51447278B46}">
      <dgm:prSet/>
      <dgm:spPr/>
      <dgm:t>
        <a:bodyPr/>
        <a:lstStyle/>
        <a:p>
          <a:endParaRPr lang="lt-LT"/>
        </a:p>
      </dgm:t>
    </dgm:pt>
    <dgm:pt modelId="{6FB15D8D-2828-4CB2-886E-FB5ADDB9340F}" type="sibTrans" cxnId="{78F1B7C1-E7DE-46C3-935F-F51447278B46}">
      <dgm:prSet/>
      <dgm:spPr/>
      <dgm:t>
        <a:bodyPr/>
        <a:lstStyle/>
        <a:p>
          <a:endParaRPr lang="lt-LT"/>
        </a:p>
      </dgm:t>
    </dgm:pt>
    <dgm:pt modelId="{429D56C4-9BE0-447A-B58E-25BC9C187A73}">
      <dgm:prSet phldrT="[Tekstas]"/>
      <dgm:spPr/>
      <dgm:t>
        <a:bodyPr/>
        <a:lstStyle/>
        <a:p>
          <a:r>
            <a:rPr lang="lt-LT" dirty="0" smtClean="0"/>
            <a:t>Pasiekimų</a:t>
          </a:r>
        </a:p>
        <a:p>
          <a:r>
            <a:rPr lang="lt-LT" dirty="0" smtClean="0"/>
            <a:t>knygelė</a:t>
          </a:r>
        </a:p>
        <a:p>
          <a:r>
            <a:rPr lang="lt-LT" dirty="0" smtClean="0"/>
            <a:t>( lipdukai,</a:t>
          </a:r>
        </a:p>
        <a:p>
          <a:r>
            <a:rPr lang="lt-LT" dirty="0" smtClean="0"/>
            <a:t>savęs įsivertinimas)</a:t>
          </a:r>
          <a:endParaRPr lang="en-US" dirty="0" smtClean="0"/>
        </a:p>
        <a:p>
          <a:endParaRPr lang="lt-LT" dirty="0"/>
        </a:p>
      </dgm:t>
    </dgm:pt>
    <dgm:pt modelId="{F4B7993B-DCB2-4DF4-9EA3-1C2177794540}" type="parTrans" cxnId="{5340CE7D-7024-4F1C-AEE4-B83D7C3BDCCF}">
      <dgm:prSet/>
      <dgm:spPr/>
      <dgm:t>
        <a:bodyPr/>
        <a:lstStyle/>
        <a:p>
          <a:endParaRPr lang="lt-LT"/>
        </a:p>
      </dgm:t>
    </dgm:pt>
    <dgm:pt modelId="{FBF2AA47-DA57-48AA-9EF0-E89C5EE91329}" type="sibTrans" cxnId="{5340CE7D-7024-4F1C-AEE4-B83D7C3BDCCF}">
      <dgm:prSet/>
      <dgm:spPr/>
      <dgm:t>
        <a:bodyPr/>
        <a:lstStyle/>
        <a:p>
          <a:endParaRPr lang="lt-LT"/>
        </a:p>
      </dgm:t>
    </dgm:pt>
    <dgm:pt modelId="{66DF199E-87C0-413A-A713-6A005D2C943C}">
      <dgm:prSet phldrT="[Tekstas]"/>
      <dgm:spPr/>
      <dgm:t>
        <a:bodyPr/>
        <a:lstStyle/>
        <a:p>
          <a:r>
            <a:rPr lang="en-US" dirty="0" smtClean="0"/>
            <a:t>TAMO</a:t>
          </a:r>
          <a:endParaRPr lang="lt-LT" dirty="0" smtClean="0"/>
        </a:p>
        <a:p>
          <a:r>
            <a:rPr lang="lt-LT" dirty="0" smtClean="0"/>
            <a:t>( trumpas komentaras, apibūdinimas)</a:t>
          </a:r>
          <a:endParaRPr lang="lt-LT" dirty="0"/>
        </a:p>
      </dgm:t>
    </dgm:pt>
    <dgm:pt modelId="{2DDCB3B0-2857-4FFD-9CE9-E9E1C599D9D1}" type="parTrans" cxnId="{BA71F580-BD8B-4A20-A0B2-0307236DB394}">
      <dgm:prSet/>
      <dgm:spPr/>
      <dgm:t>
        <a:bodyPr/>
        <a:lstStyle/>
        <a:p>
          <a:endParaRPr lang="lt-LT"/>
        </a:p>
      </dgm:t>
    </dgm:pt>
    <dgm:pt modelId="{56B176D7-2AC0-4CE1-8497-C7220FE875F8}" type="sibTrans" cxnId="{BA71F580-BD8B-4A20-A0B2-0307236DB394}">
      <dgm:prSet/>
      <dgm:spPr/>
      <dgm:t>
        <a:bodyPr/>
        <a:lstStyle/>
        <a:p>
          <a:endParaRPr lang="lt-LT"/>
        </a:p>
      </dgm:t>
    </dgm:pt>
    <dgm:pt modelId="{A320EAAC-2A83-4275-8D16-8682C444A6E5}">
      <dgm:prSet/>
      <dgm:spPr/>
      <dgm:t>
        <a:bodyPr/>
        <a:lstStyle/>
        <a:p>
          <a:r>
            <a:rPr lang="lt-LT" dirty="0" smtClean="0"/>
            <a:t>TESTAI</a:t>
          </a:r>
        </a:p>
        <a:p>
          <a:r>
            <a:rPr lang="lt-LT" dirty="0" smtClean="0"/>
            <a:t>( taškų sistema)</a:t>
          </a:r>
          <a:endParaRPr lang="en-US" dirty="0" smtClean="0"/>
        </a:p>
        <a:p>
          <a:endParaRPr lang="lt-LT" dirty="0"/>
        </a:p>
      </dgm:t>
    </dgm:pt>
    <dgm:pt modelId="{8C9DED44-EB68-42AE-9AA6-B5066D691A18}" type="parTrans" cxnId="{011E05B9-1421-46FA-B0BB-A2A2C26139C7}">
      <dgm:prSet/>
      <dgm:spPr/>
      <dgm:t>
        <a:bodyPr/>
        <a:lstStyle/>
        <a:p>
          <a:endParaRPr lang="lt-LT"/>
        </a:p>
      </dgm:t>
    </dgm:pt>
    <dgm:pt modelId="{F78AA580-DE49-40BE-96D2-DE552DD8A53C}" type="sibTrans" cxnId="{011E05B9-1421-46FA-B0BB-A2A2C26139C7}">
      <dgm:prSet/>
      <dgm:spPr/>
      <dgm:t>
        <a:bodyPr/>
        <a:lstStyle/>
        <a:p>
          <a:endParaRPr lang="lt-LT"/>
        </a:p>
      </dgm:t>
    </dgm:pt>
    <dgm:pt modelId="{C51776D0-0A37-49D2-AF91-A3F20CD1EDD8}" type="pres">
      <dgm:prSet presAssocID="{D383D327-66EB-4924-B7C5-666F95CD5C84}" presName="Name0" presStyleCnt="0">
        <dgm:presLayoutVars>
          <dgm:dir/>
          <dgm:resizeHandles/>
        </dgm:presLayoutVars>
      </dgm:prSet>
      <dgm:spPr/>
    </dgm:pt>
    <dgm:pt modelId="{96E45849-1912-41F2-BE6F-53EDDF83C28A}" type="pres">
      <dgm:prSet presAssocID="{90B940BC-3D7A-46A9-A683-ED3FEEB90D80}" presName="compNode" presStyleCnt="0"/>
      <dgm:spPr/>
    </dgm:pt>
    <dgm:pt modelId="{6C31C95C-9D0E-4C34-A6DF-E4C99935F966}" type="pres">
      <dgm:prSet presAssocID="{90B940BC-3D7A-46A9-A683-ED3FEEB90D80}" presName="dummyConnPt" presStyleCnt="0"/>
      <dgm:spPr/>
    </dgm:pt>
    <dgm:pt modelId="{929C5A77-10AE-418C-8BEC-B478A2C946EF}" type="pres">
      <dgm:prSet presAssocID="{90B940BC-3D7A-46A9-A683-ED3FEEB90D8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98FBDA1-A50B-4215-B1BC-2D06DD5537B2}" type="pres">
      <dgm:prSet presAssocID="{6FB15D8D-2828-4CB2-886E-FB5ADDB9340F}" presName="sibTrans" presStyleLbl="bgSibTrans2D1" presStyleIdx="0" presStyleCnt="3"/>
      <dgm:spPr/>
      <dgm:t>
        <a:bodyPr/>
        <a:lstStyle/>
        <a:p>
          <a:endParaRPr lang="lt-LT"/>
        </a:p>
      </dgm:t>
    </dgm:pt>
    <dgm:pt modelId="{BF24DAE1-4615-4B53-B2BA-E85ADBA3ED4D}" type="pres">
      <dgm:prSet presAssocID="{429D56C4-9BE0-447A-B58E-25BC9C187A73}" presName="compNode" presStyleCnt="0"/>
      <dgm:spPr/>
    </dgm:pt>
    <dgm:pt modelId="{991A2006-9D34-43F2-A7F2-D0A2392ACDA2}" type="pres">
      <dgm:prSet presAssocID="{429D56C4-9BE0-447A-B58E-25BC9C187A73}" presName="dummyConnPt" presStyleCnt="0"/>
      <dgm:spPr/>
    </dgm:pt>
    <dgm:pt modelId="{86C3C198-7521-49BE-ABF9-43B2C0334919}" type="pres">
      <dgm:prSet presAssocID="{429D56C4-9BE0-447A-B58E-25BC9C187A7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E7035F1-8A75-4175-B16A-B40C18DFBEC1}" type="pres">
      <dgm:prSet presAssocID="{FBF2AA47-DA57-48AA-9EF0-E89C5EE91329}" presName="sibTrans" presStyleLbl="bgSibTrans2D1" presStyleIdx="1" presStyleCnt="3"/>
      <dgm:spPr/>
      <dgm:t>
        <a:bodyPr/>
        <a:lstStyle/>
        <a:p>
          <a:endParaRPr lang="lt-LT"/>
        </a:p>
      </dgm:t>
    </dgm:pt>
    <dgm:pt modelId="{78C5E26C-3757-45D0-820C-094FF1F9286F}" type="pres">
      <dgm:prSet presAssocID="{A320EAAC-2A83-4275-8D16-8682C444A6E5}" presName="compNode" presStyleCnt="0"/>
      <dgm:spPr/>
    </dgm:pt>
    <dgm:pt modelId="{9686E919-40D4-434B-B78F-5A68CF0AE422}" type="pres">
      <dgm:prSet presAssocID="{A320EAAC-2A83-4275-8D16-8682C444A6E5}" presName="dummyConnPt" presStyleCnt="0"/>
      <dgm:spPr/>
    </dgm:pt>
    <dgm:pt modelId="{B4351279-51E7-4A4C-8C44-19663E63A5D9}" type="pres">
      <dgm:prSet presAssocID="{A320EAAC-2A83-4275-8D16-8682C444A6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9D4C03D-84C2-4DE0-99D2-34A94C24ED45}" type="pres">
      <dgm:prSet presAssocID="{F78AA580-DE49-40BE-96D2-DE552DD8A53C}" presName="sibTrans" presStyleLbl="bgSibTrans2D1" presStyleIdx="2" presStyleCnt="3"/>
      <dgm:spPr/>
      <dgm:t>
        <a:bodyPr/>
        <a:lstStyle/>
        <a:p>
          <a:endParaRPr lang="lt-LT"/>
        </a:p>
      </dgm:t>
    </dgm:pt>
    <dgm:pt modelId="{633AF704-83C6-4825-930A-17E69F118DC8}" type="pres">
      <dgm:prSet presAssocID="{66DF199E-87C0-413A-A713-6A005D2C943C}" presName="compNode" presStyleCnt="0"/>
      <dgm:spPr/>
    </dgm:pt>
    <dgm:pt modelId="{96FCBAFB-2E94-4490-ABF7-130CC8E520F2}" type="pres">
      <dgm:prSet presAssocID="{66DF199E-87C0-413A-A713-6A005D2C943C}" presName="dummyConnPt" presStyleCnt="0"/>
      <dgm:spPr/>
    </dgm:pt>
    <dgm:pt modelId="{B573E8BD-D9B9-4E74-B085-FEC9629E0D7A}" type="pres">
      <dgm:prSet presAssocID="{66DF199E-87C0-413A-A713-6A005D2C94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5AEDCB07-0730-42C2-A5D1-505E634C50EA}" type="presOf" srcId="{D383D327-66EB-4924-B7C5-666F95CD5C84}" destId="{C51776D0-0A37-49D2-AF91-A3F20CD1EDD8}" srcOrd="0" destOrd="0" presId="urn:microsoft.com/office/officeart/2005/8/layout/bProcess4"/>
    <dgm:cxn modelId="{78F1B7C1-E7DE-46C3-935F-F51447278B46}" srcId="{D383D327-66EB-4924-B7C5-666F95CD5C84}" destId="{90B940BC-3D7A-46A9-A683-ED3FEEB90D80}" srcOrd="0" destOrd="0" parTransId="{775480CA-D7A0-48E1-A2E6-30BE0B02197D}" sibTransId="{6FB15D8D-2828-4CB2-886E-FB5ADDB9340F}"/>
    <dgm:cxn modelId="{EFE2FD0E-3F44-4A6E-9EAA-B4A59793E868}" type="presOf" srcId="{6FB15D8D-2828-4CB2-886E-FB5ADDB9340F}" destId="{B98FBDA1-A50B-4215-B1BC-2D06DD5537B2}" srcOrd="0" destOrd="0" presId="urn:microsoft.com/office/officeart/2005/8/layout/bProcess4"/>
    <dgm:cxn modelId="{B80A9714-6B2A-4A2E-ABF1-69AFE4F7721D}" type="presOf" srcId="{F78AA580-DE49-40BE-96D2-DE552DD8A53C}" destId="{D9D4C03D-84C2-4DE0-99D2-34A94C24ED45}" srcOrd="0" destOrd="0" presId="urn:microsoft.com/office/officeart/2005/8/layout/bProcess4"/>
    <dgm:cxn modelId="{0C5CE0E9-0F77-4C09-A544-56AB3889A964}" type="presOf" srcId="{66DF199E-87C0-413A-A713-6A005D2C943C}" destId="{B573E8BD-D9B9-4E74-B085-FEC9629E0D7A}" srcOrd="0" destOrd="0" presId="urn:microsoft.com/office/officeart/2005/8/layout/bProcess4"/>
    <dgm:cxn modelId="{B8DE79EF-4B78-4063-A232-79A2E6CD8751}" type="presOf" srcId="{90B940BC-3D7A-46A9-A683-ED3FEEB90D80}" destId="{929C5A77-10AE-418C-8BEC-B478A2C946EF}" srcOrd="0" destOrd="0" presId="urn:microsoft.com/office/officeart/2005/8/layout/bProcess4"/>
    <dgm:cxn modelId="{BA71F580-BD8B-4A20-A0B2-0307236DB394}" srcId="{D383D327-66EB-4924-B7C5-666F95CD5C84}" destId="{66DF199E-87C0-413A-A713-6A005D2C943C}" srcOrd="3" destOrd="0" parTransId="{2DDCB3B0-2857-4FFD-9CE9-E9E1C599D9D1}" sibTransId="{56B176D7-2AC0-4CE1-8497-C7220FE875F8}"/>
    <dgm:cxn modelId="{011E05B9-1421-46FA-B0BB-A2A2C26139C7}" srcId="{D383D327-66EB-4924-B7C5-666F95CD5C84}" destId="{A320EAAC-2A83-4275-8D16-8682C444A6E5}" srcOrd="2" destOrd="0" parTransId="{8C9DED44-EB68-42AE-9AA6-B5066D691A18}" sibTransId="{F78AA580-DE49-40BE-96D2-DE552DD8A53C}"/>
    <dgm:cxn modelId="{E605C6E2-9382-4EA9-B40B-DB49019B092F}" type="presOf" srcId="{429D56C4-9BE0-447A-B58E-25BC9C187A73}" destId="{86C3C198-7521-49BE-ABF9-43B2C0334919}" srcOrd="0" destOrd="0" presId="urn:microsoft.com/office/officeart/2005/8/layout/bProcess4"/>
    <dgm:cxn modelId="{3E223010-0AA3-40FD-ABE1-690C78E7A8A0}" type="presOf" srcId="{A320EAAC-2A83-4275-8D16-8682C444A6E5}" destId="{B4351279-51E7-4A4C-8C44-19663E63A5D9}" srcOrd="0" destOrd="0" presId="urn:microsoft.com/office/officeart/2005/8/layout/bProcess4"/>
    <dgm:cxn modelId="{5340CE7D-7024-4F1C-AEE4-B83D7C3BDCCF}" srcId="{D383D327-66EB-4924-B7C5-666F95CD5C84}" destId="{429D56C4-9BE0-447A-B58E-25BC9C187A73}" srcOrd="1" destOrd="0" parTransId="{F4B7993B-DCB2-4DF4-9EA3-1C2177794540}" sibTransId="{FBF2AA47-DA57-48AA-9EF0-E89C5EE91329}"/>
    <dgm:cxn modelId="{A43D9D2C-E257-4C16-A671-8FCE70057864}" type="presOf" srcId="{FBF2AA47-DA57-48AA-9EF0-E89C5EE91329}" destId="{1E7035F1-8A75-4175-B16A-B40C18DFBEC1}" srcOrd="0" destOrd="0" presId="urn:microsoft.com/office/officeart/2005/8/layout/bProcess4"/>
    <dgm:cxn modelId="{6A66F567-B4EE-4E48-9F81-C6F9215A04F4}" type="presParOf" srcId="{C51776D0-0A37-49D2-AF91-A3F20CD1EDD8}" destId="{96E45849-1912-41F2-BE6F-53EDDF83C28A}" srcOrd="0" destOrd="0" presId="urn:microsoft.com/office/officeart/2005/8/layout/bProcess4"/>
    <dgm:cxn modelId="{1030E7EB-9053-4515-AFA2-FE29AE1CE13B}" type="presParOf" srcId="{96E45849-1912-41F2-BE6F-53EDDF83C28A}" destId="{6C31C95C-9D0E-4C34-A6DF-E4C99935F966}" srcOrd="0" destOrd="0" presId="urn:microsoft.com/office/officeart/2005/8/layout/bProcess4"/>
    <dgm:cxn modelId="{49D442A8-AC93-433D-86A4-CC0C0F7A4AFF}" type="presParOf" srcId="{96E45849-1912-41F2-BE6F-53EDDF83C28A}" destId="{929C5A77-10AE-418C-8BEC-B478A2C946EF}" srcOrd="1" destOrd="0" presId="urn:microsoft.com/office/officeart/2005/8/layout/bProcess4"/>
    <dgm:cxn modelId="{94E56A8D-A48A-4CB7-B65F-A425406A431F}" type="presParOf" srcId="{C51776D0-0A37-49D2-AF91-A3F20CD1EDD8}" destId="{B98FBDA1-A50B-4215-B1BC-2D06DD5537B2}" srcOrd="1" destOrd="0" presId="urn:microsoft.com/office/officeart/2005/8/layout/bProcess4"/>
    <dgm:cxn modelId="{C62223F2-F944-4D78-ACC0-93B67D9DCB58}" type="presParOf" srcId="{C51776D0-0A37-49D2-AF91-A3F20CD1EDD8}" destId="{BF24DAE1-4615-4B53-B2BA-E85ADBA3ED4D}" srcOrd="2" destOrd="0" presId="urn:microsoft.com/office/officeart/2005/8/layout/bProcess4"/>
    <dgm:cxn modelId="{F4FB62B7-0C55-4709-952D-0A6163FBDFD4}" type="presParOf" srcId="{BF24DAE1-4615-4B53-B2BA-E85ADBA3ED4D}" destId="{991A2006-9D34-43F2-A7F2-D0A2392ACDA2}" srcOrd="0" destOrd="0" presId="urn:microsoft.com/office/officeart/2005/8/layout/bProcess4"/>
    <dgm:cxn modelId="{63CA1955-38AA-4902-A7C6-B24E76AD530A}" type="presParOf" srcId="{BF24DAE1-4615-4B53-B2BA-E85ADBA3ED4D}" destId="{86C3C198-7521-49BE-ABF9-43B2C0334919}" srcOrd="1" destOrd="0" presId="urn:microsoft.com/office/officeart/2005/8/layout/bProcess4"/>
    <dgm:cxn modelId="{C2F25761-4AAE-4114-BEF5-DC1B53E639F6}" type="presParOf" srcId="{C51776D0-0A37-49D2-AF91-A3F20CD1EDD8}" destId="{1E7035F1-8A75-4175-B16A-B40C18DFBEC1}" srcOrd="3" destOrd="0" presId="urn:microsoft.com/office/officeart/2005/8/layout/bProcess4"/>
    <dgm:cxn modelId="{E3DDF332-5030-48D7-90DD-1B79FCFDAC65}" type="presParOf" srcId="{C51776D0-0A37-49D2-AF91-A3F20CD1EDD8}" destId="{78C5E26C-3757-45D0-820C-094FF1F9286F}" srcOrd="4" destOrd="0" presId="urn:microsoft.com/office/officeart/2005/8/layout/bProcess4"/>
    <dgm:cxn modelId="{04B59109-052A-4D45-84DC-41F9AF52B9CF}" type="presParOf" srcId="{78C5E26C-3757-45D0-820C-094FF1F9286F}" destId="{9686E919-40D4-434B-B78F-5A68CF0AE422}" srcOrd="0" destOrd="0" presId="urn:microsoft.com/office/officeart/2005/8/layout/bProcess4"/>
    <dgm:cxn modelId="{918E8554-9EE8-4359-9CA9-0FC7D88BBF04}" type="presParOf" srcId="{78C5E26C-3757-45D0-820C-094FF1F9286F}" destId="{B4351279-51E7-4A4C-8C44-19663E63A5D9}" srcOrd="1" destOrd="0" presId="urn:microsoft.com/office/officeart/2005/8/layout/bProcess4"/>
    <dgm:cxn modelId="{AF1E82A1-BEA2-46C3-8830-294796253B9B}" type="presParOf" srcId="{C51776D0-0A37-49D2-AF91-A3F20CD1EDD8}" destId="{D9D4C03D-84C2-4DE0-99D2-34A94C24ED45}" srcOrd="5" destOrd="0" presId="urn:microsoft.com/office/officeart/2005/8/layout/bProcess4"/>
    <dgm:cxn modelId="{AF0CF755-7F2C-4DB2-87DA-F72C0408B499}" type="presParOf" srcId="{C51776D0-0A37-49D2-AF91-A3F20CD1EDD8}" destId="{633AF704-83C6-4825-930A-17E69F118DC8}" srcOrd="6" destOrd="0" presId="urn:microsoft.com/office/officeart/2005/8/layout/bProcess4"/>
    <dgm:cxn modelId="{7AF10F08-4808-4363-8C07-A07DA0C1105D}" type="presParOf" srcId="{633AF704-83C6-4825-930A-17E69F118DC8}" destId="{96FCBAFB-2E94-4490-ABF7-130CC8E520F2}" srcOrd="0" destOrd="0" presId="urn:microsoft.com/office/officeart/2005/8/layout/bProcess4"/>
    <dgm:cxn modelId="{DC648200-3A12-4D5D-B35F-853A02F17C31}" type="presParOf" srcId="{633AF704-83C6-4825-930A-17E69F118DC8}" destId="{B573E8BD-D9B9-4E74-B085-FEC9629E0D7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A757B4-6488-4D6D-9AEB-675EE717A23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ECDC06DE-68C2-4A1B-8B38-FD19349630B5}">
      <dgm:prSet phldrT="[Tekstas]" phldr="1"/>
      <dgm:spPr/>
      <dgm:t>
        <a:bodyPr/>
        <a:lstStyle/>
        <a:p>
          <a:endParaRPr lang="lt-LT" dirty="0"/>
        </a:p>
      </dgm:t>
    </dgm:pt>
    <dgm:pt modelId="{33A28DE1-A0E0-4646-A880-C9F06CB65B23}" type="parTrans" cxnId="{BBCF4DDC-B634-4386-A81E-AD7CFF6317F7}">
      <dgm:prSet/>
      <dgm:spPr/>
      <dgm:t>
        <a:bodyPr/>
        <a:lstStyle/>
        <a:p>
          <a:endParaRPr lang="lt-LT"/>
        </a:p>
      </dgm:t>
    </dgm:pt>
    <dgm:pt modelId="{03DC14E3-5042-4739-B183-8DE1A70BB455}" type="sibTrans" cxnId="{BBCF4DDC-B634-4386-A81E-AD7CFF6317F7}">
      <dgm:prSet/>
      <dgm:spPr/>
      <dgm:t>
        <a:bodyPr/>
        <a:lstStyle/>
        <a:p>
          <a:endParaRPr lang="lt-LT"/>
        </a:p>
      </dgm:t>
    </dgm:pt>
    <dgm:pt modelId="{C8C1527C-4CA3-4781-97E3-4A0CB6DA9672}">
      <dgm:prSet phldrT="[Tekstas]"/>
      <dgm:spPr/>
      <dgm:t>
        <a:bodyPr/>
        <a:lstStyle/>
        <a:p>
          <a:r>
            <a:rPr lang="lt-LT" dirty="0" smtClean="0"/>
            <a:t>Savarankiškai  dirba</a:t>
          </a:r>
          <a:endParaRPr lang="lt-LT" dirty="0"/>
        </a:p>
      </dgm:t>
    </dgm:pt>
    <dgm:pt modelId="{B9BD4D4C-8A63-4504-B702-1C8FA7C3250A}" type="parTrans" cxnId="{CB44E61E-1F80-4175-8A50-4550DB375D6A}">
      <dgm:prSet/>
      <dgm:spPr/>
      <dgm:t>
        <a:bodyPr/>
        <a:lstStyle/>
        <a:p>
          <a:endParaRPr lang="lt-LT"/>
        </a:p>
      </dgm:t>
    </dgm:pt>
    <dgm:pt modelId="{36454D3D-A737-4EE0-B6C9-D34F98C2E0E0}" type="sibTrans" cxnId="{CB44E61E-1F80-4175-8A50-4550DB375D6A}">
      <dgm:prSet/>
      <dgm:spPr/>
      <dgm:t>
        <a:bodyPr/>
        <a:lstStyle/>
        <a:p>
          <a:endParaRPr lang="lt-LT"/>
        </a:p>
      </dgm:t>
    </dgm:pt>
    <dgm:pt modelId="{AC370951-4D20-426E-A70F-E01712E056CD}">
      <dgm:prSet phldrT="[Tekstas]"/>
      <dgm:spPr/>
      <dgm:t>
        <a:bodyPr/>
        <a:lstStyle/>
        <a:p>
          <a:r>
            <a:rPr lang="lt-LT" dirty="0" smtClean="0"/>
            <a:t>Porose</a:t>
          </a:r>
          <a:endParaRPr lang="lt-LT" dirty="0"/>
        </a:p>
      </dgm:t>
    </dgm:pt>
    <dgm:pt modelId="{97C4DED9-674F-4F78-9E70-32AABFCCEB7D}" type="parTrans" cxnId="{45F095BD-CD06-4A06-8E33-7A717B485187}">
      <dgm:prSet/>
      <dgm:spPr/>
      <dgm:t>
        <a:bodyPr/>
        <a:lstStyle/>
        <a:p>
          <a:endParaRPr lang="lt-LT"/>
        </a:p>
      </dgm:t>
    </dgm:pt>
    <dgm:pt modelId="{09B0B929-6C71-490A-8517-70FCC6451B38}" type="sibTrans" cxnId="{45F095BD-CD06-4A06-8E33-7A717B485187}">
      <dgm:prSet/>
      <dgm:spPr/>
      <dgm:t>
        <a:bodyPr/>
        <a:lstStyle/>
        <a:p>
          <a:endParaRPr lang="lt-LT"/>
        </a:p>
      </dgm:t>
    </dgm:pt>
    <dgm:pt modelId="{929309CE-F46A-494F-B1C5-BFB9C06EFD34}">
      <dgm:prSet phldrT="[Tekstas]" phldr="1"/>
      <dgm:spPr/>
      <dgm:t>
        <a:bodyPr/>
        <a:lstStyle/>
        <a:p>
          <a:endParaRPr lang="lt-LT"/>
        </a:p>
      </dgm:t>
    </dgm:pt>
    <dgm:pt modelId="{C10DBED8-D1E1-462E-AA47-FC75D42C04AC}" type="parTrans" cxnId="{A27FA403-EF64-4389-894B-A787FCC842FE}">
      <dgm:prSet/>
      <dgm:spPr/>
      <dgm:t>
        <a:bodyPr/>
        <a:lstStyle/>
        <a:p>
          <a:endParaRPr lang="lt-LT"/>
        </a:p>
      </dgm:t>
    </dgm:pt>
    <dgm:pt modelId="{B6BC86F2-E889-45C1-BE21-4C4FA637E34A}" type="sibTrans" cxnId="{A27FA403-EF64-4389-894B-A787FCC842FE}">
      <dgm:prSet/>
      <dgm:spPr/>
      <dgm:t>
        <a:bodyPr/>
        <a:lstStyle/>
        <a:p>
          <a:endParaRPr lang="lt-LT"/>
        </a:p>
      </dgm:t>
    </dgm:pt>
    <dgm:pt modelId="{B32C218D-4FA2-4D10-8D33-749080DF3EAE}">
      <dgm:prSet phldrT="[Tekstas]"/>
      <dgm:spPr/>
      <dgm:t>
        <a:bodyPr/>
        <a:lstStyle/>
        <a:p>
          <a:r>
            <a:rPr lang="lt-LT" dirty="0" smtClean="0"/>
            <a:t>Atsakymus skaito mokytojas,  jei teisingai vaikai- ,,</a:t>
          </a:r>
          <a:r>
            <a:rPr lang="lt-LT" dirty="0" err="1" smtClean="0"/>
            <a:t>bingo</a:t>
          </a:r>
          <a:r>
            <a:rPr lang="lt-LT" dirty="0" smtClean="0"/>
            <a:t>”</a:t>
          </a:r>
          <a:endParaRPr lang="lt-LT" dirty="0"/>
        </a:p>
      </dgm:t>
    </dgm:pt>
    <dgm:pt modelId="{92C7271B-E6CB-4A1E-9DC1-E4AAF81C6EB0}" type="parTrans" cxnId="{E1A2A315-AF53-46D0-A511-0E77477C0C7F}">
      <dgm:prSet/>
      <dgm:spPr/>
      <dgm:t>
        <a:bodyPr/>
        <a:lstStyle/>
        <a:p>
          <a:endParaRPr lang="lt-LT"/>
        </a:p>
      </dgm:t>
    </dgm:pt>
    <dgm:pt modelId="{B2E924D6-6975-4C8D-9D5F-1E1F99C5AA76}" type="sibTrans" cxnId="{E1A2A315-AF53-46D0-A511-0E77477C0C7F}">
      <dgm:prSet/>
      <dgm:spPr/>
      <dgm:t>
        <a:bodyPr/>
        <a:lstStyle/>
        <a:p>
          <a:endParaRPr lang="lt-LT"/>
        </a:p>
      </dgm:t>
    </dgm:pt>
    <dgm:pt modelId="{DEBE901A-4AB3-4D3F-A921-BCAB8E13842B}">
      <dgm:prSet phldrT="[Tekstas]"/>
      <dgm:spPr/>
      <dgm:t>
        <a:bodyPr/>
        <a:lstStyle/>
        <a:p>
          <a:r>
            <a:rPr lang="lt-LT" dirty="0" smtClean="0"/>
            <a:t>Šablonai- tikrinasi patys, arba draugai, ištaiso</a:t>
          </a:r>
          <a:endParaRPr lang="lt-LT" dirty="0"/>
        </a:p>
      </dgm:t>
    </dgm:pt>
    <dgm:pt modelId="{FA57C99D-F85F-4B0A-9DD1-90E2B513DBBB}" type="parTrans" cxnId="{69545910-D73A-477B-B92B-B90135AA7BDD}">
      <dgm:prSet/>
      <dgm:spPr/>
      <dgm:t>
        <a:bodyPr/>
        <a:lstStyle/>
        <a:p>
          <a:endParaRPr lang="lt-LT"/>
        </a:p>
      </dgm:t>
    </dgm:pt>
    <dgm:pt modelId="{AC662924-EC14-403E-890D-4F4CD4A3FFFF}" type="sibTrans" cxnId="{69545910-D73A-477B-B92B-B90135AA7BDD}">
      <dgm:prSet/>
      <dgm:spPr/>
      <dgm:t>
        <a:bodyPr/>
        <a:lstStyle/>
        <a:p>
          <a:endParaRPr lang="lt-LT"/>
        </a:p>
      </dgm:t>
    </dgm:pt>
    <dgm:pt modelId="{944BFAFC-BA2F-4B24-BD48-03B338513A85}">
      <dgm:prSet phldrT="[Tekstas]" phldr="1"/>
      <dgm:spPr/>
      <dgm:t>
        <a:bodyPr/>
        <a:lstStyle/>
        <a:p>
          <a:endParaRPr lang="lt-LT"/>
        </a:p>
      </dgm:t>
    </dgm:pt>
    <dgm:pt modelId="{08C23296-4404-4428-AE7E-66776A51DF51}" type="parTrans" cxnId="{328B926E-F4EC-4899-8200-9F80D0DB05B2}">
      <dgm:prSet/>
      <dgm:spPr/>
      <dgm:t>
        <a:bodyPr/>
        <a:lstStyle/>
        <a:p>
          <a:endParaRPr lang="lt-LT"/>
        </a:p>
      </dgm:t>
    </dgm:pt>
    <dgm:pt modelId="{3B3FF6C0-810B-403F-8197-2876258BD5C9}" type="sibTrans" cxnId="{328B926E-F4EC-4899-8200-9F80D0DB05B2}">
      <dgm:prSet/>
      <dgm:spPr/>
      <dgm:t>
        <a:bodyPr/>
        <a:lstStyle/>
        <a:p>
          <a:endParaRPr lang="lt-LT"/>
        </a:p>
      </dgm:t>
    </dgm:pt>
    <dgm:pt modelId="{7DBEADBC-C8F6-4F8A-A5DB-221960B92085}">
      <dgm:prSet phldrT="[Tekstas]"/>
      <dgm:spPr/>
      <dgm:t>
        <a:bodyPr/>
        <a:lstStyle/>
        <a:p>
          <a:r>
            <a:rPr lang="lt-LT" dirty="0" smtClean="0"/>
            <a:t>Atsakymai skaidrėse</a:t>
          </a:r>
          <a:endParaRPr lang="lt-LT" dirty="0"/>
        </a:p>
      </dgm:t>
    </dgm:pt>
    <dgm:pt modelId="{6BEAFDFE-5E0D-4298-8AF5-CEDC01CF373C}" type="parTrans" cxnId="{5EF8A63B-78DF-4196-943A-D01580772137}">
      <dgm:prSet/>
      <dgm:spPr/>
      <dgm:t>
        <a:bodyPr/>
        <a:lstStyle/>
        <a:p>
          <a:endParaRPr lang="lt-LT"/>
        </a:p>
      </dgm:t>
    </dgm:pt>
    <dgm:pt modelId="{1D09B4E8-B775-4207-B991-C8D1A5D23CEF}" type="sibTrans" cxnId="{5EF8A63B-78DF-4196-943A-D01580772137}">
      <dgm:prSet/>
      <dgm:spPr/>
      <dgm:t>
        <a:bodyPr/>
        <a:lstStyle/>
        <a:p>
          <a:endParaRPr lang="lt-LT"/>
        </a:p>
      </dgm:t>
    </dgm:pt>
    <dgm:pt modelId="{288D126E-CC07-4B6A-BFDF-0D0BFC996A0D}">
      <dgm:prSet phldrT="[Tekstas]"/>
      <dgm:spPr/>
      <dgm:t>
        <a:bodyPr/>
        <a:lstStyle/>
        <a:p>
          <a:r>
            <a:rPr lang="lt-LT" dirty="0" smtClean="0"/>
            <a:t>Lentoje</a:t>
          </a:r>
          <a:endParaRPr lang="lt-LT" dirty="0"/>
        </a:p>
      </dgm:t>
    </dgm:pt>
    <dgm:pt modelId="{3589688D-C443-4FE0-B06E-AF0A51567518}" type="parTrans" cxnId="{228A9815-9B20-4FE7-9E9C-7AF02F262BD0}">
      <dgm:prSet/>
      <dgm:spPr/>
      <dgm:t>
        <a:bodyPr/>
        <a:lstStyle/>
        <a:p>
          <a:endParaRPr lang="lt-LT"/>
        </a:p>
      </dgm:t>
    </dgm:pt>
    <dgm:pt modelId="{A486C7B3-68E8-4403-8463-2C269607037E}" type="sibTrans" cxnId="{228A9815-9B20-4FE7-9E9C-7AF02F262BD0}">
      <dgm:prSet/>
      <dgm:spPr/>
      <dgm:t>
        <a:bodyPr/>
        <a:lstStyle/>
        <a:p>
          <a:endParaRPr lang="lt-LT"/>
        </a:p>
      </dgm:t>
    </dgm:pt>
    <dgm:pt modelId="{30C06CF1-971D-4149-98D2-17ED993369A2}">
      <dgm:prSet/>
      <dgm:spPr/>
      <dgm:t>
        <a:bodyPr/>
        <a:lstStyle/>
        <a:p>
          <a:endParaRPr lang="lt-LT"/>
        </a:p>
      </dgm:t>
    </dgm:pt>
    <dgm:pt modelId="{48161B0D-F22E-4A9F-94DE-79D713E52CCE}" type="parTrans" cxnId="{3266FDDC-18CE-4223-B997-10DBABCD6FC6}">
      <dgm:prSet/>
      <dgm:spPr/>
    </dgm:pt>
    <dgm:pt modelId="{54DC6A93-98B0-42AE-80DF-C5F2C46DEFCC}" type="sibTrans" cxnId="{3266FDDC-18CE-4223-B997-10DBABCD6FC6}">
      <dgm:prSet/>
      <dgm:spPr/>
    </dgm:pt>
    <dgm:pt modelId="{F4437901-1856-47B5-894E-BE5951E0B61D}">
      <dgm:prSet/>
      <dgm:spPr/>
      <dgm:t>
        <a:bodyPr/>
        <a:lstStyle/>
        <a:p>
          <a:r>
            <a:rPr lang="lt-LT" dirty="0" smtClean="0"/>
            <a:t>Testai</a:t>
          </a:r>
          <a:endParaRPr lang="lt-LT" dirty="0"/>
        </a:p>
      </dgm:t>
    </dgm:pt>
    <dgm:pt modelId="{FA204960-5EC6-48A1-A79F-6D568B276E94}" type="parTrans" cxnId="{2EC569B1-238C-437C-9EAE-047F0C95B682}">
      <dgm:prSet/>
      <dgm:spPr/>
    </dgm:pt>
    <dgm:pt modelId="{6AFFBA60-F48B-4F2B-B674-6707B2001EAF}" type="sibTrans" cxnId="{2EC569B1-238C-437C-9EAE-047F0C95B682}">
      <dgm:prSet/>
      <dgm:spPr/>
    </dgm:pt>
    <dgm:pt modelId="{F3988A5A-E653-465D-9859-E4E7C9D06CA4}">
      <dgm:prSet/>
      <dgm:spPr/>
      <dgm:t>
        <a:bodyPr/>
        <a:lstStyle/>
        <a:p>
          <a:r>
            <a:rPr lang="lt-LT" dirty="0" smtClean="0"/>
            <a:t>Diagrama</a:t>
          </a:r>
          <a:endParaRPr lang="lt-LT" dirty="0"/>
        </a:p>
      </dgm:t>
    </dgm:pt>
    <dgm:pt modelId="{CDE94983-C3BE-4D5C-A25D-7620F1189037}" type="parTrans" cxnId="{0553116E-0194-4C4A-9936-B86FBF604597}">
      <dgm:prSet/>
      <dgm:spPr/>
    </dgm:pt>
    <dgm:pt modelId="{E61346E6-04AB-4B0B-81E7-FE452FBF800D}" type="sibTrans" cxnId="{0553116E-0194-4C4A-9936-B86FBF604597}">
      <dgm:prSet/>
      <dgm:spPr/>
    </dgm:pt>
    <dgm:pt modelId="{532B34E7-052C-42CF-95D9-948D8C6EDF0D}" type="pres">
      <dgm:prSet presAssocID="{E2A757B4-6488-4D6D-9AEB-675EE717A23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3649CC07-0DB8-40F6-8141-6184D9BF1654}" type="pres">
      <dgm:prSet presAssocID="{ECDC06DE-68C2-4A1B-8B38-FD19349630B5}" presName="composite" presStyleCnt="0"/>
      <dgm:spPr/>
    </dgm:pt>
    <dgm:pt modelId="{58BFD884-18DB-4538-84C2-6B4DF33CD7EF}" type="pres">
      <dgm:prSet presAssocID="{ECDC06DE-68C2-4A1B-8B38-FD19349630B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87F8633-BD2F-4245-ABAA-03CAE1CE069A}" type="pres">
      <dgm:prSet presAssocID="{ECDC06DE-68C2-4A1B-8B38-FD19349630B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3071444F-7083-45DB-9C1C-F79D0DE1F234}" type="pres">
      <dgm:prSet presAssocID="{03DC14E3-5042-4739-B183-8DE1A70BB455}" presName="sp" presStyleCnt="0"/>
      <dgm:spPr/>
    </dgm:pt>
    <dgm:pt modelId="{4793EEC5-FBBB-4C7E-B39F-4D3FC1451190}" type="pres">
      <dgm:prSet presAssocID="{929309CE-F46A-494F-B1C5-BFB9C06EFD34}" presName="composite" presStyleCnt="0"/>
      <dgm:spPr/>
    </dgm:pt>
    <dgm:pt modelId="{8A1A9CA5-89AD-4D6B-84B9-734C2399511E}" type="pres">
      <dgm:prSet presAssocID="{929309CE-F46A-494F-B1C5-BFB9C06EFD3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893A3E8-3547-4635-BE39-6F87C43C8DFF}" type="pres">
      <dgm:prSet presAssocID="{929309CE-F46A-494F-B1C5-BFB9C06EFD3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C077F73-CD26-45C7-92C0-A551A3018192}" type="pres">
      <dgm:prSet presAssocID="{B6BC86F2-E889-45C1-BE21-4C4FA637E34A}" presName="sp" presStyleCnt="0"/>
      <dgm:spPr/>
    </dgm:pt>
    <dgm:pt modelId="{59E9F61C-9F38-444F-8966-8835FCDC3F76}" type="pres">
      <dgm:prSet presAssocID="{944BFAFC-BA2F-4B24-BD48-03B338513A85}" presName="composite" presStyleCnt="0"/>
      <dgm:spPr/>
    </dgm:pt>
    <dgm:pt modelId="{F06162A0-EDE3-4E09-94A2-A2A4300A1AE1}" type="pres">
      <dgm:prSet presAssocID="{944BFAFC-BA2F-4B24-BD48-03B338513A8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7693E78-25DF-4759-B580-41B999C87A16}" type="pres">
      <dgm:prSet presAssocID="{944BFAFC-BA2F-4B24-BD48-03B338513A8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6AF9CA1-62A1-4DE0-AF7E-782AEEAD3B91}" type="pres">
      <dgm:prSet presAssocID="{3B3FF6C0-810B-403F-8197-2876258BD5C9}" presName="sp" presStyleCnt="0"/>
      <dgm:spPr/>
    </dgm:pt>
    <dgm:pt modelId="{AE93479A-5343-43AF-80CC-25AD4D8A9368}" type="pres">
      <dgm:prSet presAssocID="{30C06CF1-971D-4149-98D2-17ED993369A2}" presName="composite" presStyleCnt="0"/>
      <dgm:spPr/>
    </dgm:pt>
    <dgm:pt modelId="{ED39F5EA-DE6C-4DF7-9167-2C89B0AE0254}" type="pres">
      <dgm:prSet presAssocID="{30C06CF1-971D-4149-98D2-17ED993369A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65189A2-4135-469C-973C-92D0CA697D85}" type="pres">
      <dgm:prSet presAssocID="{30C06CF1-971D-4149-98D2-17ED993369A2}" presName="descendantText" presStyleLbl="alignAcc1" presStyleIdx="3" presStyleCnt="4" custLinFactNeighborX="274" custLinFactNeighborY="-1052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2EC569B1-238C-437C-9EAE-047F0C95B682}" srcId="{30C06CF1-971D-4149-98D2-17ED993369A2}" destId="{F4437901-1856-47B5-894E-BE5951E0B61D}" srcOrd="0" destOrd="0" parTransId="{FA204960-5EC6-48A1-A79F-6D568B276E94}" sibTransId="{6AFFBA60-F48B-4F2B-B674-6707B2001EAF}"/>
    <dgm:cxn modelId="{BBCF4DDC-B634-4386-A81E-AD7CFF6317F7}" srcId="{E2A757B4-6488-4D6D-9AEB-675EE717A232}" destId="{ECDC06DE-68C2-4A1B-8B38-FD19349630B5}" srcOrd="0" destOrd="0" parTransId="{33A28DE1-A0E0-4646-A880-C9F06CB65B23}" sibTransId="{03DC14E3-5042-4739-B183-8DE1A70BB455}"/>
    <dgm:cxn modelId="{1CF81F1B-43B3-419B-9D14-D048D699F486}" type="presOf" srcId="{288D126E-CC07-4B6A-BFDF-0D0BFC996A0D}" destId="{47693E78-25DF-4759-B580-41B999C87A16}" srcOrd="0" destOrd="1" presId="urn:microsoft.com/office/officeart/2005/8/layout/chevron2"/>
    <dgm:cxn modelId="{A27FA403-EF64-4389-894B-A787FCC842FE}" srcId="{E2A757B4-6488-4D6D-9AEB-675EE717A232}" destId="{929309CE-F46A-494F-B1C5-BFB9C06EFD34}" srcOrd="1" destOrd="0" parTransId="{C10DBED8-D1E1-462E-AA47-FC75D42C04AC}" sibTransId="{B6BC86F2-E889-45C1-BE21-4C4FA637E34A}"/>
    <dgm:cxn modelId="{E1A2A315-AF53-46D0-A511-0E77477C0C7F}" srcId="{929309CE-F46A-494F-B1C5-BFB9C06EFD34}" destId="{B32C218D-4FA2-4D10-8D33-749080DF3EAE}" srcOrd="0" destOrd="0" parTransId="{92C7271B-E6CB-4A1E-9DC1-E4AAF81C6EB0}" sibTransId="{B2E924D6-6975-4C8D-9D5F-1E1F99C5AA76}"/>
    <dgm:cxn modelId="{E19F36F6-899B-429D-B349-88918C9782C3}" type="presOf" srcId="{F3988A5A-E653-465D-9859-E4E7C9D06CA4}" destId="{265189A2-4135-469C-973C-92D0CA697D85}" srcOrd="0" destOrd="1" presId="urn:microsoft.com/office/officeart/2005/8/layout/chevron2"/>
    <dgm:cxn modelId="{F2C01D49-2AFE-4A79-B0C8-BD3289837CA3}" type="presOf" srcId="{ECDC06DE-68C2-4A1B-8B38-FD19349630B5}" destId="{58BFD884-18DB-4538-84C2-6B4DF33CD7EF}" srcOrd="0" destOrd="0" presId="urn:microsoft.com/office/officeart/2005/8/layout/chevron2"/>
    <dgm:cxn modelId="{683AC767-8D49-4B43-8883-5E9177CE189D}" type="presOf" srcId="{E2A757B4-6488-4D6D-9AEB-675EE717A232}" destId="{532B34E7-052C-42CF-95D9-948D8C6EDF0D}" srcOrd="0" destOrd="0" presId="urn:microsoft.com/office/officeart/2005/8/layout/chevron2"/>
    <dgm:cxn modelId="{AE0A3C69-ADD9-4488-BF7C-7DCA355AB3BF}" type="presOf" srcId="{B32C218D-4FA2-4D10-8D33-749080DF3EAE}" destId="{8893A3E8-3547-4635-BE39-6F87C43C8DFF}" srcOrd="0" destOrd="0" presId="urn:microsoft.com/office/officeart/2005/8/layout/chevron2"/>
    <dgm:cxn modelId="{5EF8A63B-78DF-4196-943A-D01580772137}" srcId="{944BFAFC-BA2F-4B24-BD48-03B338513A85}" destId="{7DBEADBC-C8F6-4F8A-A5DB-221960B92085}" srcOrd="0" destOrd="0" parTransId="{6BEAFDFE-5E0D-4298-8AF5-CEDC01CF373C}" sibTransId="{1D09B4E8-B775-4207-B991-C8D1A5D23CEF}"/>
    <dgm:cxn modelId="{08F2AD36-74CF-48F2-A583-EDA7A704F77F}" type="presOf" srcId="{30C06CF1-971D-4149-98D2-17ED993369A2}" destId="{ED39F5EA-DE6C-4DF7-9167-2C89B0AE0254}" srcOrd="0" destOrd="0" presId="urn:microsoft.com/office/officeart/2005/8/layout/chevron2"/>
    <dgm:cxn modelId="{F0369E0B-6CC2-43B4-A609-1EFEC7B503F7}" type="presOf" srcId="{929309CE-F46A-494F-B1C5-BFB9C06EFD34}" destId="{8A1A9CA5-89AD-4D6B-84B9-734C2399511E}" srcOrd="0" destOrd="0" presId="urn:microsoft.com/office/officeart/2005/8/layout/chevron2"/>
    <dgm:cxn modelId="{445475C6-B223-4760-9E7E-872E11E0FD3B}" type="presOf" srcId="{DEBE901A-4AB3-4D3F-A921-BCAB8E13842B}" destId="{8893A3E8-3547-4635-BE39-6F87C43C8DFF}" srcOrd="0" destOrd="1" presId="urn:microsoft.com/office/officeart/2005/8/layout/chevron2"/>
    <dgm:cxn modelId="{328B926E-F4EC-4899-8200-9F80D0DB05B2}" srcId="{E2A757B4-6488-4D6D-9AEB-675EE717A232}" destId="{944BFAFC-BA2F-4B24-BD48-03B338513A85}" srcOrd="2" destOrd="0" parTransId="{08C23296-4404-4428-AE7E-66776A51DF51}" sibTransId="{3B3FF6C0-810B-403F-8197-2876258BD5C9}"/>
    <dgm:cxn modelId="{69545910-D73A-477B-B92B-B90135AA7BDD}" srcId="{929309CE-F46A-494F-B1C5-BFB9C06EFD34}" destId="{DEBE901A-4AB3-4D3F-A921-BCAB8E13842B}" srcOrd="1" destOrd="0" parTransId="{FA57C99D-F85F-4B0A-9DD1-90E2B513DBBB}" sibTransId="{AC662924-EC14-403E-890D-4F4CD4A3FFFF}"/>
    <dgm:cxn modelId="{3266FDDC-18CE-4223-B997-10DBABCD6FC6}" srcId="{E2A757B4-6488-4D6D-9AEB-675EE717A232}" destId="{30C06CF1-971D-4149-98D2-17ED993369A2}" srcOrd="3" destOrd="0" parTransId="{48161B0D-F22E-4A9F-94DE-79D713E52CCE}" sibTransId="{54DC6A93-98B0-42AE-80DF-C5F2C46DEFCC}"/>
    <dgm:cxn modelId="{D12D3575-C410-476A-9853-A282B7ABE07A}" type="presOf" srcId="{C8C1527C-4CA3-4781-97E3-4A0CB6DA9672}" destId="{187F8633-BD2F-4245-ABAA-03CAE1CE069A}" srcOrd="0" destOrd="0" presId="urn:microsoft.com/office/officeart/2005/8/layout/chevron2"/>
    <dgm:cxn modelId="{CB44E61E-1F80-4175-8A50-4550DB375D6A}" srcId="{ECDC06DE-68C2-4A1B-8B38-FD19349630B5}" destId="{C8C1527C-4CA3-4781-97E3-4A0CB6DA9672}" srcOrd="0" destOrd="0" parTransId="{B9BD4D4C-8A63-4504-B702-1C8FA7C3250A}" sibTransId="{36454D3D-A737-4EE0-B6C9-D34F98C2E0E0}"/>
    <dgm:cxn modelId="{0553116E-0194-4C4A-9936-B86FBF604597}" srcId="{30C06CF1-971D-4149-98D2-17ED993369A2}" destId="{F3988A5A-E653-465D-9859-E4E7C9D06CA4}" srcOrd="1" destOrd="0" parTransId="{CDE94983-C3BE-4D5C-A25D-7620F1189037}" sibTransId="{E61346E6-04AB-4B0B-81E7-FE452FBF800D}"/>
    <dgm:cxn modelId="{C7A0F436-79FE-455B-B5B1-4A8EFC9A09D3}" type="presOf" srcId="{7DBEADBC-C8F6-4F8A-A5DB-221960B92085}" destId="{47693E78-25DF-4759-B580-41B999C87A16}" srcOrd="0" destOrd="0" presId="urn:microsoft.com/office/officeart/2005/8/layout/chevron2"/>
    <dgm:cxn modelId="{47D9608D-143B-4904-A66A-5BBC4C41244C}" type="presOf" srcId="{AC370951-4D20-426E-A70F-E01712E056CD}" destId="{187F8633-BD2F-4245-ABAA-03CAE1CE069A}" srcOrd="0" destOrd="1" presId="urn:microsoft.com/office/officeart/2005/8/layout/chevron2"/>
    <dgm:cxn modelId="{228A9815-9B20-4FE7-9E9C-7AF02F262BD0}" srcId="{944BFAFC-BA2F-4B24-BD48-03B338513A85}" destId="{288D126E-CC07-4B6A-BFDF-0D0BFC996A0D}" srcOrd="1" destOrd="0" parTransId="{3589688D-C443-4FE0-B06E-AF0A51567518}" sibTransId="{A486C7B3-68E8-4403-8463-2C269607037E}"/>
    <dgm:cxn modelId="{45F095BD-CD06-4A06-8E33-7A717B485187}" srcId="{ECDC06DE-68C2-4A1B-8B38-FD19349630B5}" destId="{AC370951-4D20-426E-A70F-E01712E056CD}" srcOrd="1" destOrd="0" parTransId="{97C4DED9-674F-4F78-9E70-32AABFCCEB7D}" sibTransId="{09B0B929-6C71-490A-8517-70FCC6451B38}"/>
    <dgm:cxn modelId="{C68D2592-8E65-4116-BB4B-26AB5972B6F3}" type="presOf" srcId="{944BFAFC-BA2F-4B24-BD48-03B338513A85}" destId="{F06162A0-EDE3-4E09-94A2-A2A4300A1AE1}" srcOrd="0" destOrd="0" presId="urn:microsoft.com/office/officeart/2005/8/layout/chevron2"/>
    <dgm:cxn modelId="{CA4FA174-25A3-4D97-A576-76080DA359E6}" type="presOf" srcId="{F4437901-1856-47B5-894E-BE5951E0B61D}" destId="{265189A2-4135-469C-973C-92D0CA697D85}" srcOrd="0" destOrd="0" presId="urn:microsoft.com/office/officeart/2005/8/layout/chevron2"/>
    <dgm:cxn modelId="{7D39525A-03CA-4968-A9C5-8A6AE1D311BB}" type="presParOf" srcId="{532B34E7-052C-42CF-95D9-948D8C6EDF0D}" destId="{3649CC07-0DB8-40F6-8141-6184D9BF1654}" srcOrd="0" destOrd="0" presId="urn:microsoft.com/office/officeart/2005/8/layout/chevron2"/>
    <dgm:cxn modelId="{D1F2492C-29ED-4B87-9DF1-9766A00BACC5}" type="presParOf" srcId="{3649CC07-0DB8-40F6-8141-6184D9BF1654}" destId="{58BFD884-18DB-4538-84C2-6B4DF33CD7EF}" srcOrd="0" destOrd="0" presId="urn:microsoft.com/office/officeart/2005/8/layout/chevron2"/>
    <dgm:cxn modelId="{6275C480-844F-48BE-97D6-6FA5C90CDF92}" type="presParOf" srcId="{3649CC07-0DB8-40F6-8141-6184D9BF1654}" destId="{187F8633-BD2F-4245-ABAA-03CAE1CE069A}" srcOrd="1" destOrd="0" presId="urn:microsoft.com/office/officeart/2005/8/layout/chevron2"/>
    <dgm:cxn modelId="{7B114313-4213-4215-AE75-8AA11CA4A011}" type="presParOf" srcId="{532B34E7-052C-42CF-95D9-948D8C6EDF0D}" destId="{3071444F-7083-45DB-9C1C-F79D0DE1F234}" srcOrd="1" destOrd="0" presId="urn:microsoft.com/office/officeart/2005/8/layout/chevron2"/>
    <dgm:cxn modelId="{152FE748-971D-4AF3-B32F-A5E5834A1351}" type="presParOf" srcId="{532B34E7-052C-42CF-95D9-948D8C6EDF0D}" destId="{4793EEC5-FBBB-4C7E-B39F-4D3FC1451190}" srcOrd="2" destOrd="0" presId="urn:microsoft.com/office/officeart/2005/8/layout/chevron2"/>
    <dgm:cxn modelId="{F9CC8059-633D-422D-AEFF-810314F5FEEC}" type="presParOf" srcId="{4793EEC5-FBBB-4C7E-B39F-4D3FC1451190}" destId="{8A1A9CA5-89AD-4D6B-84B9-734C2399511E}" srcOrd="0" destOrd="0" presId="urn:microsoft.com/office/officeart/2005/8/layout/chevron2"/>
    <dgm:cxn modelId="{90915F44-753B-4427-B998-35F4B1C41D17}" type="presParOf" srcId="{4793EEC5-FBBB-4C7E-B39F-4D3FC1451190}" destId="{8893A3E8-3547-4635-BE39-6F87C43C8DFF}" srcOrd="1" destOrd="0" presId="urn:microsoft.com/office/officeart/2005/8/layout/chevron2"/>
    <dgm:cxn modelId="{C277B943-D7B1-4584-A45D-313EF0257EFE}" type="presParOf" srcId="{532B34E7-052C-42CF-95D9-948D8C6EDF0D}" destId="{0C077F73-CD26-45C7-92C0-A551A3018192}" srcOrd="3" destOrd="0" presId="urn:microsoft.com/office/officeart/2005/8/layout/chevron2"/>
    <dgm:cxn modelId="{852A4ADC-05BC-43A7-A00A-0C21F4591E44}" type="presParOf" srcId="{532B34E7-052C-42CF-95D9-948D8C6EDF0D}" destId="{59E9F61C-9F38-444F-8966-8835FCDC3F76}" srcOrd="4" destOrd="0" presId="urn:microsoft.com/office/officeart/2005/8/layout/chevron2"/>
    <dgm:cxn modelId="{03E44D75-F2CE-48A1-A978-8ACAF1F57AB4}" type="presParOf" srcId="{59E9F61C-9F38-444F-8966-8835FCDC3F76}" destId="{F06162A0-EDE3-4E09-94A2-A2A4300A1AE1}" srcOrd="0" destOrd="0" presId="urn:microsoft.com/office/officeart/2005/8/layout/chevron2"/>
    <dgm:cxn modelId="{0B47F76F-8993-48BE-BA22-D07A9D2472EF}" type="presParOf" srcId="{59E9F61C-9F38-444F-8966-8835FCDC3F76}" destId="{47693E78-25DF-4759-B580-41B999C87A16}" srcOrd="1" destOrd="0" presId="urn:microsoft.com/office/officeart/2005/8/layout/chevron2"/>
    <dgm:cxn modelId="{B0E245E9-E1D0-48E8-B793-5FB8E6F5298B}" type="presParOf" srcId="{532B34E7-052C-42CF-95D9-948D8C6EDF0D}" destId="{B6AF9CA1-62A1-4DE0-AF7E-782AEEAD3B91}" srcOrd="5" destOrd="0" presId="urn:microsoft.com/office/officeart/2005/8/layout/chevron2"/>
    <dgm:cxn modelId="{BFCBED3B-DC0C-4D0E-B077-CD7BFD8EA6D3}" type="presParOf" srcId="{532B34E7-052C-42CF-95D9-948D8C6EDF0D}" destId="{AE93479A-5343-43AF-80CC-25AD4D8A9368}" srcOrd="6" destOrd="0" presId="urn:microsoft.com/office/officeart/2005/8/layout/chevron2"/>
    <dgm:cxn modelId="{57A1EACB-8237-4CB5-B1AF-F49CEA665ACC}" type="presParOf" srcId="{AE93479A-5343-43AF-80CC-25AD4D8A9368}" destId="{ED39F5EA-DE6C-4DF7-9167-2C89B0AE0254}" srcOrd="0" destOrd="0" presId="urn:microsoft.com/office/officeart/2005/8/layout/chevron2"/>
    <dgm:cxn modelId="{2F79782C-88B5-4452-8AFB-9C2D0C95EDBF}" type="presParOf" srcId="{AE93479A-5343-43AF-80CC-25AD4D8A9368}" destId="{265189A2-4135-469C-973C-92D0CA697D8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046DD5-621F-41E0-8E3C-C7E958E7AB1F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A21EC17-19EC-4195-9151-EAD9612E846A}">
      <dgm:prSet phldrT="[Tekstas]" custT="1"/>
      <dgm:spPr/>
      <dgm:t>
        <a:bodyPr/>
        <a:lstStyle/>
        <a:p>
          <a:r>
            <a:rPr lang="lt-LT" sz="1600" b="1" dirty="0" smtClean="0"/>
            <a:t>Atliktų darbų įvertinimas</a:t>
          </a:r>
          <a:endParaRPr lang="lt-LT" sz="1600" b="1" dirty="0"/>
        </a:p>
      </dgm:t>
    </dgm:pt>
    <dgm:pt modelId="{2D2F10B7-72FC-4441-B1FC-9427A1BBE264}" type="parTrans" cxnId="{B9B53A7D-8D22-421E-A2D1-1BC26DF25E82}">
      <dgm:prSet/>
      <dgm:spPr/>
      <dgm:t>
        <a:bodyPr/>
        <a:lstStyle/>
        <a:p>
          <a:endParaRPr lang="lt-LT"/>
        </a:p>
      </dgm:t>
    </dgm:pt>
    <dgm:pt modelId="{9A4C968E-A945-4157-9084-72E0DD6A7E39}" type="sibTrans" cxnId="{B9B53A7D-8D22-421E-A2D1-1BC26DF25E82}">
      <dgm:prSet/>
      <dgm:spPr/>
      <dgm:t>
        <a:bodyPr/>
        <a:lstStyle/>
        <a:p>
          <a:endParaRPr lang="lt-LT"/>
        </a:p>
      </dgm:t>
    </dgm:pt>
    <dgm:pt modelId="{723824F9-4050-494D-881B-A91DBFE775B1}">
      <dgm:prSet phldrT="[Tekstas]"/>
      <dgm:spPr/>
      <dgm:t>
        <a:bodyPr/>
        <a:lstStyle/>
        <a:p>
          <a:r>
            <a:rPr lang="lt-LT" dirty="0" smtClean="0"/>
            <a:t>+/- 0</a:t>
          </a:r>
          <a:endParaRPr lang="lt-LT" dirty="0"/>
        </a:p>
      </dgm:t>
    </dgm:pt>
    <dgm:pt modelId="{B2E8018F-2DAD-45B2-A6FD-BD1A047207C0}" type="parTrans" cxnId="{FB592B41-DC1B-46E6-B025-CD1A83726974}">
      <dgm:prSet/>
      <dgm:spPr/>
      <dgm:t>
        <a:bodyPr/>
        <a:lstStyle/>
        <a:p>
          <a:endParaRPr lang="lt-LT"/>
        </a:p>
      </dgm:t>
    </dgm:pt>
    <dgm:pt modelId="{5BCC94A7-A9FD-4E11-9207-0D8E717EB615}" type="sibTrans" cxnId="{FB592B41-DC1B-46E6-B025-CD1A83726974}">
      <dgm:prSet/>
      <dgm:spPr/>
      <dgm:t>
        <a:bodyPr/>
        <a:lstStyle/>
        <a:p>
          <a:endParaRPr lang="lt-LT"/>
        </a:p>
      </dgm:t>
    </dgm:pt>
    <dgm:pt modelId="{2234DF02-A25A-4569-BFF2-99A94763326E}">
      <dgm:prSet phldrT="[Tekstas]" custT="1"/>
      <dgm:spPr/>
      <dgm:t>
        <a:bodyPr/>
        <a:lstStyle/>
        <a:p>
          <a:r>
            <a:rPr lang="lt-LT" sz="1600" b="1" dirty="0" smtClean="0"/>
            <a:t>Mėnesio įvertinimas</a:t>
          </a:r>
          <a:endParaRPr lang="lt-LT" sz="1600" b="1" dirty="0"/>
        </a:p>
      </dgm:t>
    </dgm:pt>
    <dgm:pt modelId="{A9FF14D8-7EB0-4E47-9C2C-15B11A20F287}" type="parTrans" cxnId="{9FB92309-9EFB-4472-9BA4-A9CAFAEB6478}">
      <dgm:prSet/>
      <dgm:spPr/>
      <dgm:t>
        <a:bodyPr/>
        <a:lstStyle/>
        <a:p>
          <a:endParaRPr lang="lt-LT"/>
        </a:p>
      </dgm:t>
    </dgm:pt>
    <dgm:pt modelId="{B94B55F9-1376-4FE7-A019-A090E4329279}" type="sibTrans" cxnId="{9FB92309-9EFB-4472-9BA4-A9CAFAEB6478}">
      <dgm:prSet/>
      <dgm:spPr/>
      <dgm:t>
        <a:bodyPr/>
        <a:lstStyle/>
        <a:p>
          <a:endParaRPr lang="lt-LT"/>
        </a:p>
      </dgm:t>
    </dgm:pt>
    <dgm:pt modelId="{B27F9E60-2883-4753-9A44-25449FF2D999}">
      <dgm:prSet phldrT="[Tekstas]"/>
      <dgm:spPr/>
      <dgm:t>
        <a:bodyPr/>
        <a:lstStyle/>
        <a:p>
          <a:r>
            <a:rPr lang="lt-LT" dirty="0" smtClean="0"/>
            <a:t>Testai</a:t>
          </a:r>
          <a:endParaRPr lang="lt-LT" dirty="0"/>
        </a:p>
      </dgm:t>
    </dgm:pt>
    <dgm:pt modelId="{910B77C7-2262-430D-9C45-564B9FA6B7E0}" type="parTrans" cxnId="{2DBD707C-7565-4C42-9086-4619A6E9055E}">
      <dgm:prSet/>
      <dgm:spPr/>
      <dgm:t>
        <a:bodyPr/>
        <a:lstStyle/>
        <a:p>
          <a:endParaRPr lang="lt-LT"/>
        </a:p>
      </dgm:t>
    </dgm:pt>
    <dgm:pt modelId="{3EA9226C-A849-45AC-8F9A-AEFA1FAB309E}" type="sibTrans" cxnId="{2DBD707C-7565-4C42-9086-4619A6E9055E}">
      <dgm:prSet/>
      <dgm:spPr/>
      <dgm:t>
        <a:bodyPr/>
        <a:lstStyle/>
        <a:p>
          <a:endParaRPr lang="lt-LT"/>
        </a:p>
      </dgm:t>
    </dgm:pt>
    <dgm:pt modelId="{42BA9DA9-DF7B-44FF-9EC0-8D32799CD156}">
      <dgm:prSet phldrT="[Tekstas]" custT="1"/>
      <dgm:spPr/>
      <dgm:t>
        <a:bodyPr/>
        <a:lstStyle/>
        <a:p>
          <a:r>
            <a:rPr lang="lt-LT" sz="1200" b="1" dirty="0" err="1" smtClean="0"/>
            <a:t>Patikrinamiej</a:t>
          </a:r>
          <a:r>
            <a:rPr lang="en-US" sz="1200" b="1" dirty="0" smtClean="0"/>
            <a:t>i</a:t>
          </a:r>
        </a:p>
        <a:p>
          <a:r>
            <a:rPr lang="en-US" sz="1400" b="1" dirty="0" smtClean="0"/>
            <a:t>d</a:t>
          </a:r>
          <a:r>
            <a:rPr lang="lt-LT" sz="1400" b="1" dirty="0" smtClean="0"/>
            <a:t>arbai</a:t>
          </a:r>
          <a:endParaRPr lang="lt-LT" sz="1400" b="1" dirty="0"/>
        </a:p>
      </dgm:t>
    </dgm:pt>
    <dgm:pt modelId="{07C1B741-0AE5-45B2-856F-C4E534794650}" type="parTrans" cxnId="{CAD2DD75-78AB-4C68-9758-0238A5E323C3}">
      <dgm:prSet/>
      <dgm:spPr/>
      <dgm:t>
        <a:bodyPr/>
        <a:lstStyle/>
        <a:p>
          <a:endParaRPr lang="lt-LT"/>
        </a:p>
      </dgm:t>
    </dgm:pt>
    <dgm:pt modelId="{3C285061-460A-492C-B2B8-CA1C046A952E}" type="sibTrans" cxnId="{CAD2DD75-78AB-4C68-9758-0238A5E323C3}">
      <dgm:prSet/>
      <dgm:spPr/>
      <dgm:t>
        <a:bodyPr/>
        <a:lstStyle/>
        <a:p>
          <a:endParaRPr lang="lt-LT"/>
        </a:p>
      </dgm:t>
    </dgm:pt>
    <dgm:pt modelId="{7D2E88E0-3DB1-4540-8A84-529544347983}">
      <dgm:prSet phldrT="[Tekstas]"/>
      <dgm:spPr/>
      <dgm:t>
        <a:bodyPr/>
        <a:lstStyle/>
        <a:p>
          <a:r>
            <a:rPr lang="lt-LT" dirty="0" smtClean="0"/>
            <a:t>Diagnostinis</a:t>
          </a:r>
          <a:endParaRPr lang="lt-LT" dirty="0"/>
        </a:p>
      </dgm:t>
    </dgm:pt>
    <dgm:pt modelId="{4651D0CD-FF0E-4B44-9E21-7C5C5216B459}" type="parTrans" cxnId="{83FD56D5-7348-4C4F-9576-8281D71BBD49}">
      <dgm:prSet/>
      <dgm:spPr/>
      <dgm:t>
        <a:bodyPr/>
        <a:lstStyle/>
        <a:p>
          <a:endParaRPr lang="lt-LT"/>
        </a:p>
      </dgm:t>
    </dgm:pt>
    <dgm:pt modelId="{6BBFB7A0-D23C-43A6-B129-8025D0E8CB61}" type="sibTrans" cxnId="{83FD56D5-7348-4C4F-9576-8281D71BBD49}">
      <dgm:prSet/>
      <dgm:spPr/>
      <dgm:t>
        <a:bodyPr/>
        <a:lstStyle/>
        <a:p>
          <a:endParaRPr lang="lt-LT"/>
        </a:p>
      </dgm:t>
    </dgm:pt>
    <dgm:pt modelId="{EFA27398-EC37-4D64-A872-15FF32DC0C22}">
      <dgm:prSet phldrT="[Tekstas]"/>
      <dgm:spPr/>
      <dgm:t>
        <a:bodyPr/>
        <a:lstStyle/>
        <a:p>
          <a:r>
            <a:rPr lang="lt-LT" dirty="0" smtClean="0"/>
            <a:t>Pusmečio įvertinimas</a:t>
          </a:r>
          <a:endParaRPr lang="lt-LT" dirty="0"/>
        </a:p>
      </dgm:t>
    </dgm:pt>
    <dgm:pt modelId="{6F90F494-93C9-4C0B-B696-9F438AA2B9EF}" type="parTrans" cxnId="{B2F7CEFD-D785-419A-B03D-435735016593}">
      <dgm:prSet/>
      <dgm:spPr/>
      <dgm:t>
        <a:bodyPr/>
        <a:lstStyle/>
        <a:p>
          <a:endParaRPr lang="lt-LT"/>
        </a:p>
      </dgm:t>
    </dgm:pt>
    <dgm:pt modelId="{887999A5-DC9D-4B06-B3DF-25BE96756B8F}" type="sibTrans" cxnId="{B2F7CEFD-D785-419A-B03D-435735016593}">
      <dgm:prSet/>
      <dgm:spPr/>
      <dgm:t>
        <a:bodyPr/>
        <a:lstStyle/>
        <a:p>
          <a:endParaRPr lang="lt-LT"/>
        </a:p>
      </dgm:t>
    </dgm:pt>
    <dgm:pt modelId="{80D8C047-238C-4B7A-BE72-FBC7D2DACFC4}">
      <dgm:prSet phldrT="[Tekstas]"/>
      <dgm:spPr/>
      <dgm:t>
        <a:bodyPr/>
        <a:lstStyle/>
        <a:p>
          <a:r>
            <a:rPr lang="lt-LT" dirty="0" smtClean="0"/>
            <a:t>Dalykų įvertinimas</a:t>
          </a:r>
          <a:endParaRPr lang="lt-LT" dirty="0"/>
        </a:p>
      </dgm:t>
    </dgm:pt>
    <dgm:pt modelId="{F8960497-9F47-4B90-A23B-A21A49BC0831}" type="parTrans" cxnId="{7E046853-E298-496D-B53C-D234F7425617}">
      <dgm:prSet/>
      <dgm:spPr/>
      <dgm:t>
        <a:bodyPr/>
        <a:lstStyle/>
        <a:p>
          <a:endParaRPr lang="lt-LT"/>
        </a:p>
      </dgm:t>
    </dgm:pt>
    <dgm:pt modelId="{159856EF-BC50-4C5E-B0EF-2766C3916A9A}" type="sibTrans" cxnId="{7E046853-E298-496D-B53C-D234F7425617}">
      <dgm:prSet/>
      <dgm:spPr/>
      <dgm:t>
        <a:bodyPr/>
        <a:lstStyle/>
        <a:p>
          <a:endParaRPr lang="lt-LT"/>
        </a:p>
      </dgm:t>
    </dgm:pt>
    <dgm:pt modelId="{BB68A693-E02B-440E-A393-66C850F3F53A}">
      <dgm:prSet phldrT="[Tekstas]"/>
      <dgm:spPr/>
      <dgm:t>
        <a:bodyPr/>
        <a:lstStyle/>
        <a:p>
          <a:r>
            <a:rPr lang="lt-LT" dirty="0" smtClean="0"/>
            <a:t>Kompetencijos</a:t>
          </a:r>
          <a:endParaRPr lang="lt-LT" dirty="0"/>
        </a:p>
      </dgm:t>
    </dgm:pt>
    <dgm:pt modelId="{53281FAD-8329-47CA-A2B0-ECC8F18B1AA6}" type="parTrans" cxnId="{8B3A4895-ACFF-4F92-B9DD-A884F6AFD126}">
      <dgm:prSet/>
      <dgm:spPr/>
      <dgm:t>
        <a:bodyPr/>
        <a:lstStyle/>
        <a:p>
          <a:endParaRPr lang="lt-LT"/>
        </a:p>
      </dgm:t>
    </dgm:pt>
    <dgm:pt modelId="{30B9204E-D188-4EE7-9A92-6D9BC5596A42}" type="sibTrans" cxnId="{8B3A4895-ACFF-4F92-B9DD-A884F6AFD126}">
      <dgm:prSet/>
      <dgm:spPr/>
      <dgm:t>
        <a:bodyPr/>
        <a:lstStyle/>
        <a:p>
          <a:endParaRPr lang="lt-LT"/>
        </a:p>
      </dgm:t>
    </dgm:pt>
    <dgm:pt modelId="{86A2E35E-0204-4348-A051-A13696C951AC}">
      <dgm:prSet phldrT="[Tekstas]"/>
      <dgm:spPr/>
      <dgm:t>
        <a:bodyPr/>
        <a:lstStyle/>
        <a:p>
          <a:r>
            <a:rPr lang="lt-LT" dirty="0" smtClean="0"/>
            <a:t>Diagramos; lūkesčiai – pasiekimai</a:t>
          </a:r>
          <a:endParaRPr lang="lt-LT" dirty="0"/>
        </a:p>
      </dgm:t>
    </dgm:pt>
    <dgm:pt modelId="{690EB0AB-C7AB-4D12-8895-41E8B8F23C4D}" type="parTrans" cxnId="{EEAC74B8-BBFA-4C23-8499-31F8535E4F4B}">
      <dgm:prSet/>
      <dgm:spPr/>
      <dgm:t>
        <a:bodyPr/>
        <a:lstStyle/>
        <a:p>
          <a:endParaRPr lang="lt-LT"/>
        </a:p>
      </dgm:t>
    </dgm:pt>
    <dgm:pt modelId="{11EDC90E-83D9-478D-96F7-DBE44CF5ED54}" type="sibTrans" cxnId="{EEAC74B8-BBFA-4C23-8499-31F8535E4F4B}">
      <dgm:prSet/>
      <dgm:spPr/>
      <dgm:t>
        <a:bodyPr/>
        <a:lstStyle/>
        <a:p>
          <a:endParaRPr lang="lt-LT"/>
        </a:p>
      </dgm:t>
    </dgm:pt>
    <dgm:pt modelId="{061D421E-4944-494F-8978-9EEDEE698A72}">
      <dgm:prSet phldrT="[Tekstas]"/>
      <dgm:spPr/>
      <dgm:t>
        <a:bodyPr/>
        <a:lstStyle/>
        <a:p>
          <a:r>
            <a:rPr lang="lt-LT" dirty="0" smtClean="0"/>
            <a:t>Taikinys</a:t>
          </a:r>
          <a:endParaRPr lang="lt-LT" dirty="0"/>
        </a:p>
      </dgm:t>
    </dgm:pt>
    <dgm:pt modelId="{99E1C018-83A9-4BC7-B2B9-6D43676F0A34}" type="parTrans" cxnId="{C4C7B14C-5955-4FBE-AE32-DDF360A7BF6D}">
      <dgm:prSet/>
      <dgm:spPr/>
      <dgm:t>
        <a:bodyPr/>
        <a:lstStyle/>
        <a:p>
          <a:endParaRPr lang="lt-LT"/>
        </a:p>
      </dgm:t>
    </dgm:pt>
    <dgm:pt modelId="{EAC764B9-4AD6-4C76-A9BF-AE43B9402108}" type="sibTrans" cxnId="{C4C7B14C-5955-4FBE-AE32-DDF360A7BF6D}">
      <dgm:prSet/>
      <dgm:spPr/>
      <dgm:t>
        <a:bodyPr/>
        <a:lstStyle/>
        <a:p>
          <a:endParaRPr lang="lt-LT"/>
        </a:p>
      </dgm:t>
    </dgm:pt>
    <dgm:pt modelId="{A0E0D3FB-6076-45F6-9A69-05153C00038C}">
      <dgm:prSet phldrT="[Tekstas]"/>
      <dgm:spPr/>
      <dgm:t>
        <a:bodyPr/>
        <a:lstStyle/>
        <a:p>
          <a:r>
            <a:rPr lang="lt-LT" dirty="0" smtClean="0"/>
            <a:t>Taškai</a:t>
          </a:r>
          <a:endParaRPr lang="lt-LT" dirty="0"/>
        </a:p>
      </dgm:t>
    </dgm:pt>
    <dgm:pt modelId="{4151A9DF-827F-49F6-9FA4-C1CFCD5C2F66}" type="parTrans" cxnId="{98B13041-B6FF-4B21-8E1C-268775ECA0E2}">
      <dgm:prSet/>
      <dgm:spPr/>
      <dgm:t>
        <a:bodyPr/>
        <a:lstStyle/>
        <a:p>
          <a:endParaRPr lang="lt-LT"/>
        </a:p>
      </dgm:t>
    </dgm:pt>
    <dgm:pt modelId="{96C1B8F4-FC6B-4965-9300-2E27B58B7592}" type="sibTrans" cxnId="{98B13041-B6FF-4B21-8E1C-268775ECA0E2}">
      <dgm:prSet/>
      <dgm:spPr/>
      <dgm:t>
        <a:bodyPr/>
        <a:lstStyle/>
        <a:p>
          <a:endParaRPr lang="lt-LT"/>
        </a:p>
      </dgm:t>
    </dgm:pt>
    <dgm:pt modelId="{E48FE803-BE92-43C8-944F-A4282EC071B5}">
      <dgm:prSet phldrT="[Tekstas]"/>
      <dgm:spPr/>
      <dgm:t>
        <a:bodyPr/>
        <a:lstStyle/>
        <a:p>
          <a:r>
            <a:rPr lang="lt-LT" dirty="0" smtClean="0"/>
            <a:t>Komentarai</a:t>
          </a:r>
          <a:endParaRPr lang="lt-LT" dirty="0"/>
        </a:p>
      </dgm:t>
    </dgm:pt>
    <dgm:pt modelId="{C275C2D9-0D52-4E56-856C-0D9D146F38FA}" type="parTrans" cxnId="{6BE504AD-4544-4721-B982-14469D834A7C}">
      <dgm:prSet/>
      <dgm:spPr/>
      <dgm:t>
        <a:bodyPr/>
        <a:lstStyle/>
        <a:p>
          <a:endParaRPr lang="lt-LT"/>
        </a:p>
      </dgm:t>
    </dgm:pt>
    <dgm:pt modelId="{17D6EBE1-0977-4B53-917F-6B68616C8401}" type="sibTrans" cxnId="{6BE504AD-4544-4721-B982-14469D834A7C}">
      <dgm:prSet/>
      <dgm:spPr/>
      <dgm:t>
        <a:bodyPr/>
        <a:lstStyle/>
        <a:p>
          <a:endParaRPr lang="lt-LT"/>
        </a:p>
      </dgm:t>
    </dgm:pt>
    <dgm:pt modelId="{31C26DD5-457C-4B4E-9EFB-7C3859F42BE9}">
      <dgm:prSet phldrT="[Tekstas]"/>
      <dgm:spPr/>
      <dgm:t>
        <a:bodyPr/>
        <a:lstStyle/>
        <a:p>
          <a:r>
            <a:rPr lang="lt-LT" dirty="0" smtClean="0"/>
            <a:t>Lipdukai</a:t>
          </a:r>
          <a:endParaRPr lang="lt-LT" dirty="0"/>
        </a:p>
      </dgm:t>
    </dgm:pt>
    <dgm:pt modelId="{9F912CD6-B8AF-469F-B997-10D8E0DBE6F3}" type="parTrans" cxnId="{C38E4566-D44E-4DE9-86FF-9F574DF6E0F2}">
      <dgm:prSet/>
      <dgm:spPr/>
      <dgm:t>
        <a:bodyPr/>
        <a:lstStyle/>
        <a:p>
          <a:endParaRPr lang="lt-LT"/>
        </a:p>
      </dgm:t>
    </dgm:pt>
    <dgm:pt modelId="{A757CFB9-2DD8-4DA2-AE8E-3E07425C4397}" type="sibTrans" cxnId="{C38E4566-D44E-4DE9-86FF-9F574DF6E0F2}">
      <dgm:prSet/>
      <dgm:spPr/>
      <dgm:t>
        <a:bodyPr/>
        <a:lstStyle/>
        <a:p>
          <a:endParaRPr lang="lt-LT"/>
        </a:p>
      </dgm:t>
    </dgm:pt>
    <dgm:pt modelId="{D58AA126-7089-4C71-A0E8-7644AE99D61F}" type="pres">
      <dgm:prSet presAssocID="{92046DD5-621F-41E0-8E3C-C7E958E7AB1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F4BF5859-FB4F-443A-BA88-64DCCE2A5BA0}" type="pres">
      <dgm:prSet presAssocID="{92046DD5-621F-41E0-8E3C-C7E958E7AB1F}" presName="children" presStyleCnt="0"/>
      <dgm:spPr/>
    </dgm:pt>
    <dgm:pt modelId="{02051C10-ED7D-407D-88E6-DF00B65F5952}" type="pres">
      <dgm:prSet presAssocID="{92046DD5-621F-41E0-8E3C-C7E958E7AB1F}" presName="child1group" presStyleCnt="0"/>
      <dgm:spPr/>
    </dgm:pt>
    <dgm:pt modelId="{05BF8711-2F0F-4176-B1B5-619D1115C0B4}" type="pres">
      <dgm:prSet presAssocID="{92046DD5-621F-41E0-8E3C-C7E958E7AB1F}" presName="child1" presStyleLbl="bgAcc1" presStyleIdx="0" presStyleCnt="4"/>
      <dgm:spPr/>
      <dgm:t>
        <a:bodyPr/>
        <a:lstStyle/>
        <a:p>
          <a:endParaRPr lang="lt-LT"/>
        </a:p>
      </dgm:t>
    </dgm:pt>
    <dgm:pt modelId="{4A24780D-E801-4799-B12A-85BD584A4FA0}" type="pres">
      <dgm:prSet presAssocID="{92046DD5-621F-41E0-8E3C-C7E958E7AB1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FA501F6-5F94-4251-BC53-595812905F71}" type="pres">
      <dgm:prSet presAssocID="{92046DD5-621F-41E0-8E3C-C7E958E7AB1F}" presName="child2group" presStyleCnt="0"/>
      <dgm:spPr/>
    </dgm:pt>
    <dgm:pt modelId="{951F0D19-FC21-448F-BC24-96846BE751F7}" type="pres">
      <dgm:prSet presAssocID="{92046DD5-621F-41E0-8E3C-C7E958E7AB1F}" presName="child2" presStyleLbl="bgAcc1" presStyleIdx="1" presStyleCnt="4"/>
      <dgm:spPr/>
      <dgm:t>
        <a:bodyPr/>
        <a:lstStyle/>
        <a:p>
          <a:endParaRPr lang="lt-LT"/>
        </a:p>
      </dgm:t>
    </dgm:pt>
    <dgm:pt modelId="{02D5B2C4-BE66-4249-B00C-E10E18B7A9C5}" type="pres">
      <dgm:prSet presAssocID="{92046DD5-621F-41E0-8E3C-C7E958E7AB1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041CA44-1BE5-40D2-AFF7-0C1D9687276E}" type="pres">
      <dgm:prSet presAssocID="{92046DD5-621F-41E0-8E3C-C7E958E7AB1F}" presName="child3group" presStyleCnt="0"/>
      <dgm:spPr/>
    </dgm:pt>
    <dgm:pt modelId="{0A894621-99AB-45A3-ADD8-DB35F7BC9A4F}" type="pres">
      <dgm:prSet presAssocID="{92046DD5-621F-41E0-8E3C-C7E958E7AB1F}" presName="child3" presStyleLbl="bgAcc1" presStyleIdx="2" presStyleCnt="4"/>
      <dgm:spPr/>
      <dgm:t>
        <a:bodyPr/>
        <a:lstStyle/>
        <a:p>
          <a:endParaRPr lang="lt-LT"/>
        </a:p>
      </dgm:t>
    </dgm:pt>
    <dgm:pt modelId="{0BD80133-663D-4726-BDA2-BF93E5B3660C}" type="pres">
      <dgm:prSet presAssocID="{92046DD5-621F-41E0-8E3C-C7E958E7AB1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A46A056-3F00-4BBD-8A90-FEC45CE1A14D}" type="pres">
      <dgm:prSet presAssocID="{92046DD5-621F-41E0-8E3C-C7E958E7AB1F}" presName="child4group" presStyleCnt="0"/>
      <dgm:spPr/>
    </dgm:pt>
    <dgm:pt modelId="{EBAD2089-D23C-42E5-99D4-A64F22F6863B}" type="pres">
      <dgm:prSet presAssocID="{92046DD5-621F-41E0-8E3C-C7E958E7AB1F}" presName="child4" presStyleLbl="bgAcc1" presStyleIdx="3" presStyleCnt="4"/>
      <dgm:spPr/>
      <dgm:t>
        <a:bodyPr/>
        <a:lstStyle/>
        <a:p>
          <a:endParaRPr lang="lt-LT"/>
        </a:p>
      </dgm:t>
    </dgm:pt>
    <dgm:pt modelId="{9835380C-1649-4358-BE54-70313BB560ED}" type="pres">
      <dgm:prSet presAssocID="{92046DD5-621F-41E0-8E3C-C7E958E7AB1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AF5BD13-F6F8-45A5-B4CD-45983C8344DC}" type="pres">
      <dgm:prSet presAssocID="{92046DD5-621F-41E0-8E3C-C7E958E7AB1F}" presName="childPlaceholder" presStyleCnt="0"/>
      <dgm:spPr/>
    </dgm:pt>
    <dgm:pt modelId="{10FB9BB8-7A8B-43EA-9D6A-FE556A5F4A1B}" type="pres">
      <dgm:prSet presAssocID="{92046DD5-621F-41E0-8E3C-C7E958E7AB1F}" presName="circle" presStyleCnt="0"/>
      <dgm:spPr/>
    </dgm:pt>
    <dgm:pt modelId="{2CDC5A34-3CC5-4EAB-A2BD-31AE87E36CBF}" type="pres">
      <dgm:prSet presAssocID="{92046DD5-621F-41E0-8E3C-C7E958E7AB1F}" presName="quadrant1" presStyleLbl="node1" presStyleIdx="0" presStyleCnt="4" custLinFactNeighborX="4477" custLinFactNeighborY="-600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CE7D508-29A9-4A1F-BFD1-1FB5FBF4D5D2}" type="pres">
      <dgm:prSet presAssocID="{92046DD5-621F-41E0-8E3C-C7E958E7AB1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B3A2389-4BE4-4069-9B66-D1B38F5F1EE4}" type="pres">
      <dgm:prSet presAssocID="{92046DD5-621F-41E0-8E3C-C7E958E7AB1F}" presName="quadrant3" presStyleLbl="node1" presStyleIdx="2" presStyleCnt="4" custLinFactNeighborX="1453" custLinFactNeighborY="139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F9E4C86-206D-4C8E-BBBF-7F665095CDAC}" type="pres">
      <dgm:prSet presAssocID="{92046DD5-621F-41E0-8E3C-C7E958E7AB1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987A611-04D9-4ECC-BA44-14F7320B64EA}" type="pres">
      <dgm:prSet presAssocID="{92046DD5-621F-41E0-8E3C-C7E958E7AB1F}" presName="quadrantPlaceholder" presStyleCnt="0"/>
      <dgm:spPr/>
    </dgm:pt>
    <dgm:pt modelId="{A50B1CE2-AA26-4189-A997-C975D7A6D781}" type="pres">
      <dgm:prSet presAssocID="{92046DD5-621F-41E0-8E3C-C7E958E7AB1F}" presName="center1" presStyleLbl="fgShp" presStyleIdx="0" presStyleCnt="2"/>
      <dgm:spPr/>
    </dgm:pt>
    <dgm:pt modelId="{EDA532FE-7CED-491D-9637-06EEF919C15D}" type="pres">
      <dgm:prSet presAssocID="{92046DD5-621F-41E0-8E3C-C7E958E7AB1F}" presName="center2" presStyleLbl="fgShp" presStyleIdx="1" presStyleCnt="2"/>
      <dgm:spPr/>
    </dgm:pt>
  </dgm:ptLst>
  <dgm:cxnLst>
    <dgm:cxn modelId="{62AECD20-4BE5-41A9-89BA-DE5873C444D5}" type="presOf" srcId="{86A2E35E-0204-4348-A051-A13696C951AC}" destId="{02D5B2C4-BE66-4249-B00C-E10E18B7A9C5}" srcOrd="1" destOrd="1" presId="urn:microsoft.com/office/officeart/2005/8/layout/cycle4#1"/>
    <dgm:cxn modelId="{9FB92309-9EFB-4472-9BA4-A9CAFAEB6478}" srcId="{92046DD5-621F-41E0-8E3C-C7E958E7AB1F}" destId="{2234DF02-A25A-4569-BFF2-99A94763326E}" srcOrd="1" destOrd="0" parTransId="{A9FF14D8-7EB0-4E47-9C2C-15B11A20F287}" sibTransId="{B94B55F9-1376-4FE7-A019-A090E4329279}"/>
    <dgm:cxn modelId="{0633747C-FEF3-49AF-9097-02F1231D4DD7}" type="presOf" srcId="{92046DD5-621F-41E0-8E3C-C7E958E7AB1F}" destId="{D58AA126-7089-4C71-A0E8-7644AE99D61F}" srcOrd="0" destOrd="0" presId="urn:microsoft.com/office/officeart/2005/8/layout/cycle4#1"/>
    <dgm:cxn modelId="{0277FAD6-E316-47FF-A936-9B83751CA4A3}" type="presOf" srcId="{E48FE803-BE92-43C8-944F-A4282EC071B5}" destId="{4A24780D-E801-4799-B12A-85BD584A4FA0}" srcOrd="1" destOrd="2" presId="urn:microsoft.com/office/officeart/2005/8/layout/cycle4#1"/>
    <dgm:cxn modelId="{4F8EBD94-EBE8-4A3B-8439-5D2A58F66CA4}" type="presOf" srcId="{31C26DD5-457C-4B4E-9EFB-7C3859F42BE9}" destId="{4A24780D-E801-4799-B12A-85BD584A4FA0}" srcOrd="1" destOrd="3" presId="urn:microsoft.com/office/officeart/2005/8/layout/cycle4#1"/>
    <dgm:cxn modelId="{E00F29BD-4C17-48FD-9F13-C1368C94CDE4}" type="presOf" srcId="{EFA27398-EC37-4D64-A872-15FF32DC0C22}" destId="{1F9E4C86-206D-4C8E-BBBF-7F665095CDAC}" srcOrd="0" destOrd="0" presId="urn:microsoft.com/office/officeart/2005/8/layout/cycle4#1"/>
    <dgm:cxn modelId="{B2F7CEFD-D785-419A-B03D-435735016593}" srcId="{92046DD5-621F-41E0-8E3C-C7E958E7AB1F}" destId="{EFA27398-EC37-4D64-A872-15FF32DC0C22}" srcOrd="3" destOrd="0" parTransId="{6F90F494-93C9-4C0B-B696-9F438AA2B9EF}" sibTransId="{887999A5-DC9D-4B06-B3DF-25BE96756B8F}"/>
    <dgm:cxn modelId="{A91A6DD8-780D-4E27-847B-B374B556A99C}" type="presOf" srcId="{BB68A693-E02B-440E-A393-66C850F3F53A}" destId="{9835380C-1649-4358-BE54-70313BB560ED}" srcOrd="1" destOrd="1" presId="urn:microsoft.com/office/officeart/2005/8/layout/cycle4#1"/>
    <dgm:cxn modelId="{7E046853-E298-496D-B53C-D234F7425617}" srcId="{EFA27398-EC37-4D64-A872-15FF32DC0C22}" destId="{80D8C047-238C-4B7A-BE72-FBC7D2DACFC4}" srcOrd="0" destOrd="0" parTransId="{F8960497-9F47-4B90-A23B-A21A49BC0831}" sibTransId="{159856EF-BC50-4C5E-B0EF-2766C3916A9A}"/>
    <dgm:cxn modelId="{2DBD707C-7565-4C42-9086-4619A6E9055E}" srcId="{2234DF02-A25A-4569-BFF2-99A94763326E}" destId="{B27F9E60-2883-4753-9A44-25449FF2D999}" srcOrd="0" destOrd="0" parTransId="{910B77C7-2262-430D-9C45-564B9FA6B7E0}" sibTransId="{3EA9226C-A849-45AC-8F9A-AEFA1FAB309E}"/>
    <dgm:cxn modelId="{069EB09A-1B39-497F-8BF5-B7F96DA8C28B}" type="presOf" srcId="{86A2E35E-0204-4348-A051-A13696C951AC}" destId="{951F0D19-FC21-448F-BC24-96846BE751F7}" srcOrd="0" destOrd="1" presId="urn:microsoft.com/office/officeart/2005/8/layout/cycle4#1"/>
    <dgm:cxn modelId="{3567371D-14C9-4543-A07C-A1249D9C3654}" type="presOf" srcId="{7D2E88E0-3DB1-4540-8A84-529544347983}" destId="{0BD80133-663D-4726-BDA2-BF93E5B3660C}" srcOrd="1" destOrd="0" presId="urn:microsoft.com/office/officeart/2005/8/layout/cycle4#1"/>
    <dgm:cxn modelId="{CAD2DD75-78AB-4C68-9758-0238A5E323C3}" srcId="{92046DD5-621F-41E0-8E3C-C7E958E7AB1F}" destId="{42BA9DA9-DF7B-44FF-9EC0-8D32799CD156}" srcOrd="2" destOrd="0" parTransId="{07C1B741-0AE5-45B2-856F-C4E534794650}" sibTransId="{3C285061-460A-492C-B2B8-CA1C046A952E}"/>
    <dgm:cxn modelId="{9C4B4DE0-6752-4D2F-A80E-57475FD5044F}" type="presOf" srcId="{E48FE803-BE92-43C8-944F-A4282EC071B5}" destId="{05BF8711-2F0F-4176-B1B5-619D1115C0B4}" srcOrd="0" destOrd="2" presId="urn:microsoft.com/office/officeart/2005/8/layout/cycle4#1"/>
    <dgm:cxn modelId="{A0A53267-6078-4924-9A11-D071685F7E29}" type="presOf" srcId="{2234DF02-A25A-4569-BFF2-99A94763326E}" destId="{DCE7D508-29A9-4A1F-BFD1-1FB5FBF4D5D2}" srcOrd="0" destOrd="0" presId="urn:microsoft.com/office/officeart/2005/8/layout/cycle4#1"/>
    <dgm:cxn modelId="{C38E4566-D44E-4DE9-86FF-9F574DF6E0F2}" srcId="{7A21EC17-19EC-4195-9151-EAD9612E846A}" destId="{31C26DD5-457C-4B4E-9EFB-7C3859F42BE9}" srcOrd="3" destOrd="0" parTransId="{9F912CD6-B8AF-469F-B997-10D8E0DBE6F3}" sibTransId="{A757CFB9-2DD8-4DA2-AE8E-3E07425C4397}"/>
    <dgm:cxn modelId="{D5C27FAB-F420-479F-89A1-074C8B349B43}" type="presOf" srcId="{BB68A693-E02B-440E-A393-66C850F3F53A}" destId="{EBAD2089-D23C-42E5-99D4-A64F22F6863B}" srcOrd="0" destOrd="1" presId="urn:microsoft.com/office/officeart/2005/8/layout/cycle4#1"/>
    <dgm:cxn modelId="{EEAC74B8-BBFA-4C23-8499-31F8535E4F4B}" srcId="{2234DF02-A25A-4569-BFF2-99A94763326E}" destId="{86A2E35E-0204-4348-A051-A13696C951AC}" srcOrd="1" destOrd="0" parTransId="{690EB0AB-C7AB-4D12-8895-41E8B8F23C4D}" sibTransId="{11EDC90E-83D9-478D-96F7-DBE44CF5ED54}"/>
    <dgm:cxn modelId="{4B912E5C-796F-4074-9899-5C460C0D6A5C}" type="presOf" srcId="{31C26DD5-457C-4B4E-9EFB-7C3859F42BE9}" destId="{05BF8711-2F0F-4176-B1B5-619D1115C0B4}" srcOrd="0" destOrd="3" presId="urn:microsoft.com/office/officeart/2005/8/layout/cycle4#1"/>
    <dgm:cxn modelId="{3D6EAE7D-223E-425A-96E8-DD0258D50A79}" type="presOf" srcId="{061D421E-4944-494F-8978-9EEDEE698A72}" destId="{02D5B2C4-BE66-4249-B00C-E10E18B7A9C5}" srcOrd="1" destOrd="2" presId="urn:microsoft.com/office/officeart/2005/8/layout/cycle4#1"/>
    <dgm:cxn modelId="{98B13041-B6FF-4B21-8E1C-268775ECA0E2}" srcId="{7A21EC17-19EC-4195-9151-EAD9612E846A}" destId="{A0E0D3FB-6076-45F6-9A69-05153C00038C}" srcOrd="1" destOrd="0" parTransId="{4151A9DF-827F-49F6-9FA4-C1CFCD5C2F66}" sibTransId="{96C1B8F4-FC6B-4965-9300-2E27B58B7592}"/>
    <dgm:cxn modelId="{B9B53A7D-8D22-421E-A2D1-1BC26DF25E82}" srcId="{92046DD5-621F-41E0-8E3C-C7E958E7AB1F}" destId="{7A21EC17-19EC-4195-9151-EAD9612E846A}" srcOrd="0" destOrd="0" parTransId="{2D2F10B7-72FC-4441-B1FC-9427A1BBE264}" sibTransId="{9A4C968E-A945-4157-9084-72E0DD6A7E39}"/>
    <dgm:cxn modelId="{A769F0AF-7864-4E70-AD89-BE4530A8AAD3}" type="presOf" srcId="{723824F9-4050-494D-881B-A91DBFE775B1}" destId="{05BF8711-2F0F-4176-B1B5-619D1115C0B4}" srcOrd="0" destOrd="0" presId="urn:microsoft.com/office/officeart/2005/8/layout/cycle4#1"/>
    <dgm:cxn modelId="{20B2BCE2-5593-40EE-B223-179F71ED0915}" type="presOf" srcId="{80D8C047-238C-4B7A-BE72-FBC7D2DACFC4}" destId="{9835380C-1649-4358-BE54-70313BB560ED}" srcOrd="1" destOrd="0" presId="urn:microsoft.com/office/officeart/2005/8/layout/cycle4#1"/>
    <dgm:cxn modelId="{8B3A4895-ACFF-4F92-B9DD-A884F6AFD126}" srcId="{EFA27398-EC37-4D64-A872-15FF32DC0C22}" destId="{BB68A693-E02B-440E-A393-66C850F3F53A}" srcOrd="1" destOrd="0" parTransId="{53281FAD-8329-47CA-A2B0-ECC8F18B1AA6}" sibTransId="{30B9204E-D188-4EE7-9A92-6D9BC5596A42}"/>
    <dgm:cxn modelId="{B2D3C6F7-8727-4BBF-B0A1-B119FA79FD1E}" type="presOf" srcId="{A0E0D3FB-6076-45F6-9A69-05153C00038C}" destId="{4A24780D-E801-4799-B12A-85BD584A4FA0}" srcOrd="1" destOrd="1" presId="urn:microsoft.com/office/officeart/2005/8/layout/cycle4#1"/>
    <dgm:cxn modelId="{039DDE54-38CA-4991-9AE6-305588247A3B}" type="presOf" srcId="{80D8C047-238C-4B7A-BE72-FBC7D2DACFC4}" destId="{EBAD2089-D23C-42E5-99D4-A64F22F6863B}" srcOrd="0" destOrd="0" presId="urn:microsoft.com/office/officeart/2005/8/layout/cycle4#1"/>
    <dgm:cxn modelId="{FB592B41-DC1B-46E6-B025-CD1A83726974}" srcId="{7A21EC17-19EC-4195-9151-EAD9612E846A}" destId="{723824F9-4050-494D-881B-A91DBFE775B1}" srcOrd="0" destOrd="0" parTransId="{B2E8018F-2DAD-45B2-A6FD-BD1A047207C0}" sibTransId="{5BCC94A7-A9FD-4E11-9207-0D8E717EB615}"/>
    <dgm:cxn modelId="{83FD56D5-7348-4C4F-9576-8281D71BBD49}" srcId="{42BA9DA9-DF7B-44FF-9EC0-8D32799CD156}" destId="{7D2E88E0-3DB1-4540-8A84-529544347983}" srcOrd="0" destOrd="0" parTransId="{4651D0CD-FF0E-4B44-9E21-7C5C5216B459}" sibTransId="{6BBFB7A0-D23C-43A6-B129-8025D0E8CB61}"/>
    <dgm:cxn modelId="{C4C7B14C-5955-4FBE-AE32-DDF360A7BF6D}" srcId="{2234DF02-A25A-4569-BFF2-99A94763326E}" destId="{061D421E-4944-494F-8978-9EEDEE698A72}" srcOrd="2" destOrd="0" parTransId="{99E1C018-83A9-4BC7-B2B9-6D43676F0A34}" sibTransId="{EAC764B9-4AD6-4C76-A9BF-AE43B9402108}"/>
    <dgm:cxn modelId="{B4440EF2-7934-4557-A2DA-C8909D0118BF}" type="presOf" srcId="{A0E0D3FB-6076-45F6-9A69-05153C00038C}" destId="{05BF8711-2F0F-4176-B1B5-619D1115C0B4}" srcOrd="0" destOrd="1" presId="urn:microsoft.com/office/officeart/2005/8/layout/cycle4#1"/>
    <dgm:cxn modelId="{909F2A49-E85F-4540-8E95-14E9FBD1C75E}" type="presOf" srcId="{061D421E-4944-494F-8978-9EEDEE698A72}" destId="{951F0D19-FC21-448F-BC24-96846BE751F7}" srcOrd="0" destOrd="2" presId="urn:microsoft.com/office/officeart/2005/8/layout/cycle4#1"/>
    <dgm:cxn modelId="{EBA66CF4-AD2B-4D6F-B9E2-6B34ED5E72B3}" type="presOf" srcId="{B27F9E60-2883-4753-9A44-25449FF2D999}" destId="{951F0D19-FC21-448F-BC24-96846BE751F7}" srcOrd="0" destOrd="0" presId="urn:microsoft.com/office/officeart/2005/8/layout/cycle4#1"/>
    <dgm:cxn modelId="{97BA531A-6985-4D26-AEAA-571560354567}" type="presOf" srcId="{723824F9-4050-494D-881B-A91DBFE775B1}" destId="{4A24780D-E801-4799-B12A-85BD584A4FA0}" srcOrd="1" destOrd="0" presId="urn:microsoft.com/office/officeart/2005/8/layout/cycle4#1"/>
    <dgm:cxn modelId="{42DA5178-9418-4DFE-9365-7F57643ED299}" type="presOf" srcId="{7A21EC17-19EC-4195-9151-EAD9612E846A}" destId="{2CDC5A34-3CC5-4EAB-A2BD-31AE87E36CBF}" srcOrd="0" destOrd="0" presId="urn:microsoft.com/office/officeart/2005/8/layout/cycle4#1"/>
    <dgm:cxn modelId="{FA1D3D24-4D6E-43EF-A8B1-BE8560B05ABF}" type="presOf" srcId="{B27F9E60-2883-4753-9A44-25449FF2D999}" destId="{02D5B2C4-BE66-4249-B00C-E10E18B7A9C5}" srcOrd="1" destOrd="0" presId="urn:microsoft.com/office/officeart/2005/8/layout/cycle4#1"/>
    <dgm:cxn modelId="{2786A3BF-0642-4396-91EB-658622469914}" type="presOf" srcId="{7D2E88E0-3DB1-4540-8A84-529544347983}" destId="{0A894621-99AB-45A3-ADD8-DB35F7BC9A4F}" srcOrd="0" destOrd="0" presId="urn:microsoft.com/office/officeart/2005/8/layout/cycle4#1"/>
    <dgm:cxn modelId="{6BE504AD-4544-4721-B982-14469D834A7C}" srcId="{7A21EC17-19EC-4195-9151-EAD9612E846A}" destId="{E48FE803-BE92-43C8-944F-A4282EC071B5}" srcOrd="2" destOrd="0" parTransId="{C275C2D9-0D52-4E56-856C-0D9D146F38FA}" sibTransId="{17D6EBE1-0977-4B53-917F-6B68616C8401}"/>
    <dgm:cxn modelId="{81C41338-CE2F-4DD6-9672-A2EB1A2A52D7}" type="presOf" srcId="{42BA9DA9-DF7B-44FF-9EC0-8D32799CD156}" destId="{9B3A2389-4BE4-4069-9B66-D1B38F5F1EE4}" srcOrd="0" destOrd="0" presId="urn:microsoft.com/office/officeart/2005/8/layout/cycle4#1"/>
    <dgm:cxn modelId="{BDB010D0-48F1-4AA0-BF44-828CE812B38F}" type="presParOf" srcId="{D58AA126-7089-4C71-A0E8-7644AE99D61F}" destId="{F4BF5859-FB4F-443A-BA88-64DCCE2A5BA0}" srcOrd="0" destOrd="0" presId="urn:microsoft.com/office/officeart/2005/8/layout/cycle4#1"/>
    <dgm:cxn modelId="{1A81215A-78D2-4495-9C74-04DE22B6D727}" type="presParOf" srcId="{F4BF5859-FB4F-443A-BA88-64DCCE2A5BA0}" destId="{02051C10-ED7D-407D-88E6-DF00B65F5952}" srcOrd="0" destOrd="0" presId="urn:microsoft.com/office/officeart/2005/8/layout/cycle4#1"/>
    <dgm:cxn modelId="{E178F289-3AB6-475C-B82C-8FE8EDB503EC}" type="presParOf" srcId="{02051C10-ED7D-407D-88E6-DF00B65F5952}" destId="{05BF8711-2F0F-4176-B1B5-619D1115C0B4}" srcOrd="0" destOrd="0" presId="urn:microsoft.com/office/officeart/2005/8/layout/cycle4#1"/>
    <dgm:cxn modelId="{7115156B-B8A1-47E0-82A4-53AF445E2998}" type="presParOf" srcId="{02051C10-ED7D-407D-88E6-DF00B65F5952}" destId="{4A24780D-E801-4799-B12A-85BD584A4FA0}" srcOrd="1" destOrd="0" presId="urn:microsoft.com/office/officeart/2005/8/layout/cycle4#1"/>
    <dgm:cxn modelId="{870884D1-5527-4323-B1F3-F38F71B23A02}" type="presParOf" srcId="{F4BF5859-FB4F-443A-BA88-64DCCE2A5BA0}" destId="{9FA501F6-5F94-4251-BC53-595812905F71}" srcOrd="1" destOrd="0" presId="urn:microsoft.com/office/officeart/2005/8/layout/cycle4#1"/>
    <dgm:cxn modelId="{A7CEC509-974D-424A-8776-DF981165B523}" type="presParOf" srcId="{9FA501F6-5F94-4251-BC53-595812905F71}" destId="{951F0D19-FC21-448F-BC24-96846BE751F7}" srcOrd="0" destOrd="0" presId="urn:microsoft.com/office/officeart/2005/8/layout/cycle4#1"/>
    <dgm:cxn modelId="{4B80F73B-15C7-431C-BAC3-89D970CD6853}" type="presParOf" srcId="{9FA501F6-5F94-4251-BC53-595812905F71}" destId="{02D5B2C4-BE66-4249-B00C-E10E18B7A9C5}" srcOrd="1" destOrd="0" presId="urn:microsoft.com/office/officeart/2005/8/layout/cycle4#1"/>
    <dgm:cxn modelId="{2F9E808B-CEE0-442E-8407-D43539F3792F}" type="presParOf" srcId="{F4BF5859-FB4F-443A-BA88-64DCCE2A5BA0}" destId="{B041CA44-1BE5-40D2-AFF7-0C1D9687276E}" srcOrd="2" destOrd="0" presId="urn:microsoft.com/office/officeart/2005/8/layout/cycle4#1"/>
    <dgm:cxn modelId="{16545E8F-D78E-499A-B131-8FA945CB3215}" type="presParOf" srcId="{B041CA44-1BE5-40D2-AFF7-0C1D9687276E}" destId="{0A894621-99AB-45A3-ADD8-DB35F7BC9A4F}" srcOrd="0" destOrd="0" presId="urn:microsoft.com/office/officeart/2005/8/layout/cycle4#1"/>
    <dgm:cxn modelId="{30E17DD9-92DE-474E-B355-12C243D7803C}" type="presParOf" srcId="{B041CA44-1BE5-40D2-AFF7-0C1D9687276E}" destId="{0BD80133-663D-4726-BDA2-BF93E5B3660C}" srcOrd="1" destOrd="0" presId="urn:microsoft.com/office/officeart/2005/8/layout/cycle4#1"/>
    <dgm:cxn modelId="{6AF8386D-E020-4206-A413-22344D4C9AB6}" type="presParOf" srcId="{F4BF5859-FB4F-443A-BA88-64DCCE2A5BA0}" destId="{0A46A056-3F00-4BBD-8A90-FEC45CE1A14D}" srcOrd="3" destOrd="0" presId="urn:microsoft.com/office/officeart/2005/8/layout/cycle4#1"/>
    <dgm:cxn modelId="{17C6433E-3B01-4AC2-87BE-CEEF2E112A3A}" type="presParOf" srcId="{0A46A056-3F00-4BBD-8A90-FEC45CE1A14D}" destId="{EBAD2089-D23C-42E5-99D4-A64F22F6863B}" srcOrd="0" destOrd="0" presId="urn:microsoft.com/office/officeart/2005/8/layout/cycle4#1"/>
    <dgm:cxn modelId="{00ED98AC-61E0-48BD-ACE2-7404B63E82CE}" type="presParOf" srcId="{0A46A056-3F00-4BBD-8A90-FEC45CE1A14D}" destId="{9835380C-1649-4358-BE54-70313BB560ED}" srcOrd="1" destOrd="0" presId="urn:microsoft.com/office/officeart/2005/8/layout/cycle4#1"/>
    <dgm:cxn modelId="{CD290C8A-A7C6-4447-9720-FE0020880D1B}" type="presParOf" srcId="{F4BF5859-FB4F-443A-BA88-64DCCE2A5BA0}" destId="{7AF5BD13-F6F8-45A5-B4CD-45983C8344DC}" srcOrd="4" destOrd="0" presId="urn:microsoft.com/office/officeart/2005/8/layout/cycle4#1"/>
    <dgm:cxn modelId="{E8090AAF-8DB0-4A5E-87D1-815FE316536C}" type="presParOf" srcId="{D58AA126-7089-4C71-A0E8-7644AE99D61F}" destId="{10FB9BB8-7A8B-43EA-9D6A-FE556A5F4A1B}" srcOrd="1" destOrd="0" presId="urn:microsoft.com/office/officeart/2005/8/layout/cycle4#1"/>
    <dgm:cxn modelId="{D98FD700-904F-41EB-9198-7175F681EBF0}" type="presParOf" srcId="{10FB9BB8-7A8B-43EA-9D6A-FE556A5F4A1B}" destId="{2CDC5A34-3CC5-4EAB-A2BD-31AE87E36CBF}" srcOrd="0" destOrd="0" presId="urn:microsoft.com/office/officeart/2005/8/layout/cycle4#1"/>
    <dgm:cxn modelId="{ADAFC278-7145-4EB1-8700-86AB7FC43D06}" type="presParOf" srcId="{10FB9BB8-7A8B-43EA-9D6A-FE556A5F4A1B}" destId="{DCE7D508-29A9-4A1F-BFD1-1FB5FBF4D5D2}" srcOrd="1" destOrd="0" presId="urn:microsoft.com/office/officeart/2005/8/layout/cycle4#1"/>
    <dgm:cxn modelId="{936C40F0-4A9E-4A47-AF6E-2D830ADD8551}" type="presParOf" srcId="{10FB9BB8-7A8B-43EA-9D6A-FE556A5F4A1B}" destId="{9B3A2389-4BE4-4069-9B66-D1B38F5F1EE4}" srcOrd="2" destOrd="0" presId="urn:microsoft.com/office/officeart/2005/8/layout/cycle4#1"/>
    <dgm:cxn modelId="{3E93412A-B641-48C3-A944-FA631CFE8291}" type="presParOf" srcId="{10FB9BB8-7A8B-43EA-9D6A-FE556A5F4A1B}" destId="{1F9E4C86-206D-4C8E-BBBF-7F665095CDAC}" srcOrd="3" destOrd="0" presId="urn:microsoft.com/office/officeart/2005/8/layout/cycle4#1"/>
    <dgm:cxn modelId="{5A52CFB0-9266-473A-84BB-61F0F753151A}" type="presParOf" srcId="{10FB9BB8-7A8B-43EA-9D6A-FE556A5F4A1B}" destId="{4987A611-04D9-4ECC-BA44-14F7320B64EA}" srcOrd="4" destOrd="0" presId="urn:microsoft.com/office/officeart/2005/8/layout/cycle4#1"/>
    <dgm:cxn modelId="{B0E6960A-27A9-4FF9-89A5-3BB8CF470AEF}" type="presParOf" srcId="{D58AA126-7089-4C71-A0E8-7644AE99D61F}" destId="{A50B1CE2-AA26-4189-A997-C975D7A6D781}" srcOrd="2" destOrd="0" presId="urn:microsoft.com/office/officeart/2005/8/layout/cycle4#1"/>
    <dgm:cxn modelId="{A99DEB0A-F015-4131-8F3E-0454D262F22C}" type="presParOf" srcId="{D58AA126-7089-4C71-A0E8-7644AE99D61F}" destId="{EDA532FE-7CED-491D-9637-06EEF919C15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378A85-C9D4-4A08-8440-A081CB4EFB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6453CC6C-0733-40F9-AA61-9241C85A3A47}">
      <dgm:prSet phldrT="[Tekstas]"/>
      <dgm:spPr/>
      <dgm:t>
        <a:bodyPr/>
        <a:lstStyle/>
        <a:p>
          <a:r>
            <a:rPr lang="lt-LT" dirty="0" smtClean="0"/>
            <a:t>EMOCIJOS</a:t>
          </a:r>
          <a:endParaRPr lang="lt-LT" dirty="0"/>
        </a:p>
      </dgm:t>
    </dgm:pt>
    <dgm:pt modelId="{4A3EB05D-3762-44C7-AFF5-E103E1DE53D6}" type="parTrans" cxnId="{1CD30B06-2057-441F-8CEC-A7A4E690BFFC}">
      <dgm:prSet/>
      <dgm:spPr/>
      <dgm:t>
        <a:bodyPr/>
        <a:lstStyle/>
        <a:p>
          <a:endParaRPr lang="lt-LT"/>
        </a:p>
      </dgm:t>
    </dgm:pt>
    <dgm:pt modelId="{59EA374D-9CD0-431A-9FF5-5B9D1AE5A3C0}" type="sibTrans" cxnId="{1CD30B06-2057-441F-8CEC-A7A4E690BFFC}">
      <dgm:prSet/>
      <dgm:spPr/>
      <dgm:t>
        <a:bodyPr/>
        <a:lstStyle/>
        <a:p>
          <a:endParaRPr lang="lt-LT"/>
        </a:p>
      </dgm:t>
    </dgm:pt>
    <dgm:pt modelId="{2EE2F3DF-A6E2-4296-8547-821E457B213C}">
      <dgm:prSet phldrT="[Tekstas]"/>
      <dgm:spPr/>
      <dgm:t>
        <a:bodyPr/>
        <a:lstStyle/>
        <a:p>
          <a:r>
            <a:rPr lang="lt-LT" dirty="0" smtClean="0">
              <a:solidFill>
                <a:schemeClr val="accent3"/>
              </a:solidFill>
            </a:rPr>
            <a:t>NYKŠČIAI</a:t>
          </a:r>
          <a:endParaRPr lang="lt-LT" dirty="0">
            <a:solidFill>
              <a:schemeClr val="accent3"/>
            </a:solidFill>
          </a:endParaRPr>
        </a:p>
      </dgm:t>
    </dgm:pt>
    <dgm:pt modelId="{CB2C33CE-F652-4884-9E18-8C2E026CB8BA}" type="parTrans" cxnId="{7946DAAF-97F7-45DF-AF3F-535ACBB7CBAF}">
      <dgm:prSet/>
      <dgm:spPr/>
      <dgm:t>
        <a:bodyPr/>
        <a:lstStyle/>
        <a:p>
          <a:endParaRPr lang="lt-LT"/>
        </a:p>
      </dgm:t>
    </dgm:pt>
    <dgm:pt modelId="{A28E2FA7-FCED-4A6A-ACE6-9843E77A77FE}" type="sibTrans" cxnId="{7946DAAF-97F7-45DF-AF3F-535ACBB7CBAF}">
      <dgm:prSet/>
      <dgm:spPr/>
      <dgm:t>
        <a:bodyPr/>
        <a:lstStyle/>
        <a:p>
          <a:endParaRPr lang="lt-LT"/>
        </a:p>
      </dgm:t>
    </dgm:pt>
    <dgm:pt modelId="{8CD72887-FE60-4B3C-A88B-842AB70EAC98}">
      <dgm:prSet phldrT="[Tekstas]"/>
      <dgm:spPr/>
      <dgm:t>
        <a:bodyPr/>
        <a:lstStyle/>
        <a:p>
          <a:r>
            <a:rPr lang="lt-LT" dirty="0" smtClean="0"/>
            <a:t>ŠVIESOFORAS</a:t>
          </a:r>
          <a:endParaRPr lang="lt-LT" dirty="0"/>
        </a:p>
      </dgm:t>
    </dgm:pt>
    <dgm:pt modelId="{02792A35-04BC-4E18-BABC-7770AA895F48}" type="parTrans" cxnId="{986F7378-45DB-400C-A7D2-94D3B24423B9}">
      <dgm:prSet/>
      <dgm:spPr/>
      <dgm:t>
        <a:bodyPr/>
        <a:lstStyle/>
        <a:p>
          <a:endParaRPr lang="lt-LT"/>
        </a:p>
      </dgm:t>
    </dgm:pt>
    <dgm:pt modelId="{6349DCB4-FA0D-4313-92E4-BCC835F402D6}" type="sibTrans" cxnId="{986F7378-45DB-400C-A7D2-94D3B24423B9}">
      <dgm:prSet/>
      <dgm:spPr/>
      <dgm:t>
        <a:bodyPr/>
        <a:lstStyle/>
        <a:p>
          <a:endParaRPr lang="lt-LT"/>
        </a:p>
      </dgm:t>
    </dgm:pt>
    <dgm:pt modelId="{D3ACA26A-C5DA-456D-9B58-22BC7AD4CFEA}">
      <dgm:prSet phldrT="[Tekstas]"/>
      <dgm:spPr/>
      <dgm:t>
        <a:bodyPr/>
        <a:lstStyle/>
        <a:p>
          <a:r>
            <a:rPr lang="lt-LT" dirty="0" smtClean="0">
              <a:solidFill>
                <a:schemeClr val="accent3"/>
              </a:solidFill>
            </a:rPr>
            <a:t>REFLEKSIJA</a:t>
          </a:r>
          <a:endParaRPr lang="lt-LT" dirty="0">
            <a:solidFill>
              <a:schemeClr val="accent3"/>
            </a:solidFill>
          </a:endParaRPr>
        </a:p>
      </dgm:t>
    </dgm:pt>
    <dgm:pt modelId="{A6333AB5-E3CA-4730-B3E7-1BDB6B9CFD74}" type="parTrans" cxnId="{015C8497-E558-48E7-8418-4A5BB765E63C}">
      <dgm:prSet/>
      <dgm:spPr/>
      <dgm:t>
        <a:bodyPr/>
        <a:lstStyle/>
        <a:p>
          <a:endParaRPr lang="lt-LT"/>
        </a:p>
      </dgm:t>
    </dgm:pt>
    <dgm:pt modelId="{E062FA91-B449-4D2F-9B79-85468836B238}" type="sibTrans" cxnId="{015C8497-E558-48E7-8418-4A5BB765E63C}">
      <dgm:prSet/>
      <dgm:spPr/>
      <dgm:t>
        <a:bodyPr/>
        <a:lstStyle/>
        <a:p>
          <a:endParaRPr lang="lt-LT"/>
        </a:p>
      </dgm:t>
    </dgm:pt>
    <dgm:pt modelId="{0D311A1C-8B36-47E0-97C1-4B346609323C}" type="pres">
      <dgm:prSet presAssocID="{15378A85-C9D4-4A08-8440-A081CB4EFB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363CF424-E3F0-4A1D-B2C1-C236D5835D92}" type="pres">
      <dgm:prSet presAssocID="{6453CC6C-0733-40F9-AA61-9241C85A3A4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3547A2A-0AA2-40A4-B59C-F15DBB96C357}" type="pres">
      <dgm:prSet presAssocID="{6453CC6C-0733-40F9-AA61-9241C85A3A4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22ECC1A-4E4B-45F4-A119-216249B31A57}" type="pres">
      <dgm:prSet presAssocID="{8CD72887-FE60-4B3C-A88B-842AB70EAC9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2D73307-EAC2-4876-85FA-44E9ADECA65F}" type="pres">
      <dgm:prSet presAssocID="{8CD72887-FE60-4B3C-A88B-842AB70EAC9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99628BED-6FAD-4B31-80C3-2B3E2A42D18C}" type="presOf" srcId="{2EE2F3DF-A6E2-4296-8547-821E457B213C}" destId="{B3547A2A-0AA2-40A4-B59C-F15DBB96C357}" srcOrd="0" destOrd="0" presId="urn:microsoft.com/office/officeart/2005/8/layout/vList2"/>
    <dgm:cxn modelId="{7946DAAF-97F7-45DF-AF3F-535ACBB7CBAF}" srcId="{6453CC6C-0733-40F9-AA61-9241C85A3A47}" destId="{2EE2F3DF-A6E2-4296-8547-821E457B213C}" srcOrd="0" destOrd="0" parTransId="{CB2C33CE-F652-4884-9E18-8C2E026CB8BA}" sibTransId="{A28E2FA7-FCED-4A6A-ACE6-9843E77A77FE}"/>
    <dgm:cxn modelId="{015C8497-E558-48E7-8418-4A5BB765E63C}" srcId="{8CD72887-FE60-4B3C-A88B-842AB70EAC98}" destId="{D3ACA26A-C5DA-456D-9B58-22BC7AD4CFEA}" srcOrd="0" destOrd="0" parTransId="{A6333AB5-E3CA-4730-B3E7-1BDB6B9CFD74}" sibTransId="{E062FA91-B449-4D2F-9B79-85468836B238}"/>
    <dgm:cxn modelId="{1CD30B06-2057-441F-8CEC-A7A4E690BFFC}" srcId="{15378A85-C9D4-4A08-8440-A081CB4EFBA4}" destId="{6453CC6C-0733-40F9-AA61-9241C85A3A47}" srcOrd="0" destOrd="0" parTransId="{4A3EB05D-3762-44C7-AFF5-E103E1DE53D6}" sibTransId="{59EA374D-9CD0-431A-9FF5-5B9D1AE5A3C0}"/>
    <dgm:cxn modelId="{EF73289F-BDBE-410F-BEAA-10413C6E9BE1}" type="presOf" srcId="{15378A85-C9D4-4A08-8440-A081CB4EFBA4}" destId="{0D311A1C-8B36-47E0-97C1-4B346609323C}" srcOrd="0" destOrd="0" presId="urn:microsoft.com/office/officeart/2005/8/layout/vList2"/>
    <dgm:cxn modelId="{BE0F9E92-A02F-45F7-A1C1-DECE3902BB24}" type="presOf" srcId="{6453CC6C-0733-40F9-AA61-9241C85A3A47}" destId="{363CF424-E3F0-4A1D-B2C1-C236D5835D92}" srcOrd="0" destOrd="0" presId="urn:microsoft.com/office/officeart/2005/8/layout/vList2"/>
    <dgm:cxn modelId="{986F7378-45DB-400C-A7D2-94D3B24423B9}" srcId="{15378A85-C9D4-4A08-8440-A081CB4EFBA4}" destId="{8CD72887-FE60-4B3C-A88B-842AB70EAC98}" srcOrd="1" destOrd="0" parTransId="{02792A35-04BC-4E18-BABC-7770AA895F48}" sibTransId="{6349DCB4-FA0D-4313-92E4-BCC835F402D6}"/>
    <dgm:cxn modelId="{6F7DD8A8-7EBD-45E5-9E9A-A5C44B56D7FA}" type="presOf" srcId="{D3ACA26A-C5DA-456D-9B58-22BC7AD4CFEA}" destId="{92D73307-EAC2-4876-85FA-44E9ADECA65F}" srcOrd="0" destOrd="0" presId="urn:microsoft.com/office/officeart/2005/8/layout/vList2"/>
    <dgm:cxn modelId="{68063099-9640-444C-B973-9EBE590CF536}" type="presOf" srcId="{8CD72887-FE60-4B3C-A88B-842AB70EAC98}" destId="{222ECC1A-4E4B-45F4-A119-216249B31A57}" srcOrd="0" destOrd="0" presId="urn:microsoft.com/office/officeart/2005/8/layout/vList2"/>
    <dgm:cxn modelId="{A6451DF9-E3B8-454E-9655-783329150C69}" type="presParOf" srcId="{0D311A1C-8B36-47E0-97C1-4B346609323C}" destId="{363CF424-E3F0-4A1D-B2C1-C236D5835D92}" srcOrd="0" destOrd="0" presId="urn:microsoft.com/office/officeart/2005/8/layout/vList2"/>
    <dgm:cxn modelId="{E41EBAEC-4E37-474B-9D48-7A38D020774C}" type="presParOf" srcId="{0D311A1C-8B36-47E0-97C1-4B346609323C}" destId="{B3547A2A-0AA2-40A4-B59C-F15DBB96C357}" srcOrd="1" destOrd="0" presId="urn:microsoft.com/office/officeart/2005/8/layout/vList2"/>
    <dgm:cxn modelId="{0A67422C-EDDA-405B-9612-9810B961589A}" type="presParOf" srcId="{0D311A1C-8B36-47E0-97C1-4B346609323C}" destId="{222ECC1A-4E4B-45F4-A119-216249B31A57}" srcOrd="2" destOrd="0" presId="urn:microsoft.com/office/officeart/2005/8/layout/vList2"/>
    <dgm:cxn modelId="{D7B4CD4B-9C5E-4A15-B037-DDE5FF180E89}" type="presParOf" srcId="{0D311A1C-8B36-47E0-97C1-4B346609323C}" destId="{92D73307-EAC2-4876-85FA-44E9ADECA6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E467D0-D6B0-43EB-B31A-D6A7A42FE2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FDD8B653-7759-4AF1-8EC8-29C2BA509B5E}">
      <dgm:prSet phldrT="[Tekstas]"/>
      <dgm:spPr/>
      <dgm:t>
        <a:bodyPr/>
        <a:lstStyle/>
        <a:p>
          <a:r>
            <a:rPr lang="lt-LT" dirty="0" smtClean="0"/>
            <a:t>Taikinys</a:t>
          </a:r>
          <a:endParaRPr lang="lt-LT" dirty="0"/>
        </a:p>
      </dgm:t>
    </dgm:pt>
    <dgm:pt modelId="{7116C331-8C31-4190-BFAD-13777855D826}" type="parTrans" cxnId="{42DCACA0-7DCC-49F9-AD46-322432B2A59B}">
      <dgm:prSet/>
      <dgm:spPr/>
      <dgm:t>
        <a:bodyPr/>
        <a:lstStyle/>
        <a:p>
          <a:endParaRPr lang="lt-LT"/>
        </a:p>
      </dgm:t>
    </dgm:pt>
    <dgm:pt modelId="{CDCE85B0-3452-44EA-862F-BDD160307CF6}" type="sibTrans" cxnId="{42DCACA0-7DCC-49F9-AD46-322432B2A59B}">
      <dgm:prSet/>
      <dgm:spPr/>
      <dgm:t>
        <a:bodyPr/>
        <a:lstStyle/>
        <a:p>
          <a:endParaRPr lang="lt-LT"/>
        </a:p>
      </dgm:t>
    </dgm:pt>
    <dgm:pt modelId="{D1E6A80F-5CD8-4294-963E-0D35E5FE8C74}">
      <dgm:prSet phldrT="[Tekstas]"/>
      <dgm:spPr/>
      <dgm:t>
        <a:bodyPr/>
        <a:lstStyle/>
        <a:p>
          <a:r>
            <a:rPr lang="lt-LT" dirty="0" smtClean="0">
              <a:solidFill>
                <a:schemeClr val="accent3"/>
              </a:solidFill>
            </a:rPr>
            <a:t>BINGO</a:t>
          </a:r>
          <a:endParaRPr lang="lt-LT" dirty="0">
            <a:solidFill>
              <a:schemeClr val="accent3"/>
            </a:solidFill>
          </a:endParaRPr>
        </a:p>
      </dgm:t>
    </dgm:pt>
    <dgm:pt modelId="{CB4A55F6-D920-4166-876E-AD37E8D3142B}" type="parTrans" cxnId="{04D16AA7-E50E-406E-917A-A331881EFC75}">
      <dgm:prSet/>
      <dgm:spPr/>
      <dgm:t>
        <a:bodyPr/>
        <a:lstStyle/>
        <a:p>
          <a:endParaRPr lang="lt-LT"/>
        </a:p>
      </dgm:t>
    </dgm:pt>
    <dgm:pt modelId="{D52A3D99-F274-4FFA-949C-2957838DD5A0}" type="sibTrans" cxnId="{04D16AA7-E50E-406E-917A-A331881EFC75}">
      <dgm:prSet/>
      <dgm:spPr/>
      <dgm:t>
        <a:bodyPr/>
        <a:lstStyle/>
        <a:p>
          <a:endParaRPr lang="lt-LT"/>
        </a:p>
      </dgm:t>
    </dgm:pt>
    <dgm:pt modelId="{7EF31694-CE66-4CC3-9AB2-19EBA57DD354}">
      <dgm:prSet phldrT="[Tekstas]" custT="1"/>
      <dgm:spPr/>
      <dgm:t>
        <a:bodyPr/>
        <a:lstStyle/>
        <a:p>
          <a:r>
            <a:rPr lang="lt-LT" sz="4000" dirty="0" smtClean="0"/>
            <a:t>SAKINIAI: </a:t>
          </a:r>
          <a:r>
            <a:rPr lang="lt-LT" sz="2400" dirty="0" smtClean="0"/>
            <a:t>Man patinka; nepatinka; norėčiau...</a:t>
          </a:r>
          <a:endParaRPr lang="lt-LT" sz="2400" dirty="0"/>
        </a:p>
      </dgm:t>
    </dgm:pt>
    <dgm:pt modelId="{375CC65D-F658-42B1-873C-FAFDD3DA7869}" type="parTrans" cxnId="{A8920542-4EAC-4807-B72E-4FC1443172A8}">
      <dgm:prSet/>
      <dgm:spPr/>
      <dgm:t>
        <a:bodyPr/>
        <a:lstStyle/>
        <a:p>
          <a:endParaRPr lang="lt-LT"/>
        </a:p>
      </dgm:t>
    </dgm:pt>
    <dgm:pt modelId="{9B6C70F5-E6CF-4610-9613-E319D529674A}" type="sibTrans" cxnId="{A8920542-4EAC-4807-B72E-4FC1443172A8}">
      <dgm:prSet/>
      <dgm:spPr/>
      <dgm:t>
        <a:bodyPr/>
        <a:lstStyle/>
        <a:p>
          <a:endParaRPr lang="lt-LT"/>
        </a:p>
      </dgm:t>
    </dgm:pt>
    <dgm:pt modelId="{5613EBDA-F77C-4F7C-B892-2880094AD8C5}">
      <dgm:prSet phldrT="[Tekstas]"/>
      <dgm:spPr/>
      <dgm:t>
        <a:bodyPr/>
        <a:lstStyle/>
        <a:p>
          <a:r>
            <a:rPr lang="lt-LT" dirty="0" smtClean="0">
              <a:solidFill>
                <a:schemeClr val="accent3"/>
              </a:solidFill>
            </a:rPr>
            <a:t>3 P- patark, pagirk, pasiūlyk</a:t>
          </a:r>
          <a:endParaRPr lang="lt-LT" dirty="0">
            <a:solidFill>
              <a:schemeClr val="accent3"/>
            </a:solidFill>
          </a:endParaRPr>
        </a:p>
      </dgm:t>
    </dgm:pt>
    <dgm:pt modelId="{06D38A89-978F-4996-BDAA-BE60774B2640}" type="parTrans" cxnId="{06B74254-D551-4B2D-90B1-A5760099678D}">
      <dgm:prSet/>
      <dgm:spPr/>
      <dgm:t>
        <a:bodyPr/>
        <a:lstStyle/>
        <a:p>
          <a:endParaRPr lang="lt-LT"/>
        </a:p>
      </dgm:t>
    </dgm:pt>
    <dgm:pt modelId="{89DE2A37-A7DD-490C-BFEB-88548198270A}" type="sibTrans" cxnId="{06B74254-D551-4B2D-90B1-A5760099678D}">
      <dgm:prSet/>
      <dgm:spPr/>
      <dgm:t>
        <a:bodyPr/>
        <a:lstStyle/>
        <a:p>
          <a:endParaRPr lang="lt-LT"/>
        </a:p>
      </dgm:t>
    </dgm:pt>
    <dgm:pt modelId="{FB9BFC3C-2811-459C-91DA-3E7F1AA425E7}" type="pres">
      <dgm:prSet presAssocID="{EEE467D0-D6B0-43EB-B31A-D6A7A42FE2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46C6EA71-73A6-4B6F-832D-73BB00321F90}" type="pres">
      <dgm:prSet presAssocID="{FDD8B653-7759-4AF1-8EC8-29C2BA509B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B95BA31-497F-488D-BD2C-6F252A6CCBFC}" type="pres">
      <dgm:prSet presAssocID="{FDD8B653-7759-4AF1-8EC8-29C2BA509B5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EBE8431-109A-4071-B830-FC3028FDB975}" type="pres">
      <dgm:prSet presAssocID="{7EF31694-CE66-4CC3-9AB2-19EBA57DD3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6034132-DFBD-404D-83AB-4984EB1D59A6}" type="pres">
      <dgm:prSet presAssocID="{7EF31694-CE66-4CC3-9AB2-19EBA57DD35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7F582B1D-3FB7-4C1C-A53A-E8787B6EB03F}" type="presOf" srcId="{5613EBDA-F77C-4F7C-B892-2880094AD8C5}" destId="{26034132-DFBD-404D-83AB-4984EB1D59A6}" srcOrd="0" destOrd="0" presId="urn:microsoft.com/office/officeart/2005/8/layout/vList2"/>
    <dgm:cxn modelId="{42DCACA0-7DCC-49F9-AD46-322432B2A59B}" srcId="{EEE467D0-D6B0-43EB-B31A-D6A7A42FE217}" destId="{FDD8B653-7759-4AF1-8EC8-29C2BA509B5E}" srcOrd="0" destOrd="0" parTransId="{7116C331-8C31-4190-BFAD-13777855D826}" sibTransId="{CDCE85B0-3452-44EA-862F-BDD160307CF6}"/>
    <dgm:cxn modelId="{A8920542-4EAC-4807-B72E-4FC1443172A8}" srcId="{EEE467D0-D6B0-43EB-B31A-D6A7A42FE217}" destId="{7EF31694-CE66-4CC3-9AB2-19EBA57DD354}" srcOrd="1" destOrd="0" parTransId="{375CC65D-F658-42B1-873C-FAFDD3DA7869}" sibTransId="{9B6C70F5-E6CF-4610-9613-E319D529674A}"/>
    <dgm:cxn modelId="{0FD18F4A-34A2-43D2-A07B-765AB9FAD938}" type="presOf" srcId="{7EF31694-CE66-4CC3-9AB2-19EBA57DD354}" destId="{DEBE8431-109A-4071-B830-FC3028FDB975}" srcOrd="0" destOrd="0" presId="urn:microsoft.com/office/officeart/2005/8/layout/vList2"/>
    <dgm:cxn modelId="{06B74254-D551-4B2D-90B1-A5760099678D}" srcId="{7EF31694-CE66-4CC3-9AB2-19EBA57DD354}" destId="{5613EBDA-F77C-4F7C-B892-2880094AD8C5}" srcOrd="0" destOrd="0" parTransId="{06D38A89-978F-4996-BDAA-BE60774B2640}" sibTransId="{89DE2A37-A7DD-490C-BFEB-88548198270A}"/>
    <dgm:cxn modelId="{04D16AA7-E50E-406E-917A-A331881EFC75}" srcId="{FDD8B653-7759-4AF1-8EC8-29C2BA509B5E}" destId="{D1E6A80F-5CD8-4294-963E-0D35E5FE8C74}" srcOrd="0" destOrd="0" parTransId="{CB4A55F6-D920-4166-876E-AD37E8D3142B}" sibTransId="{D52A3D99-F274-4FFA-949C-2957838DD5A0}"/>
    <dgm:cxn modelId="{9EAAE93F-3C0D-4725-AF24-DA2BFEDB3528}" type="presOf" srcId="{FDD8B653-7759-4AF1-8EC8-29C2BA509B5E}" destId="{46C6EA71-73A6-4B6F-832D-73BB00321F90}" srcOrd="0" destOrd="0" presId="urn:microsoft.com/office/officeart/2005/8/layout/vList2"/>
    <dgm:cxn modelId="{DB1C5A03-811C-473A-AA9C-DDC5507E4A61}" type="presOf" srcId="{EEE467D0-D6B0-43EB-B31A-D6A7A42FE217}" destId="{FB9BFC3C-2811-459C-91DA-3E7F1AA425E7}" srcOrd="0" destOrd="0" presId="urn:microsoft.com/office/officeart/2005/8/layout/vList2"/>
    <dgm:cxn modelId="{FE81C76F-AE4A-425C-9E90-B38B191AF3A7}" type="presOf" srcId="{D1E6A80F-5CD8-4294-963E-0D35E5FE8C74}" destId="{1B95BA31-497F-488D-BD2C-6F252A6CCBFC}" srcOrd="0" destOrd="0" presId="urn:microsoft.com/office/officeart/2005/8/layout/vList2"/>
    <dgm:cxn modelId="{6C45267E-5BF7-4249-9B1F-A2BC77E9F294}" type="presParOf" srcId="{FB9BFC3C-2811-459C-91DA-3E7F1AA425E7}" destId="{46C6EA71-73A6-4B6F-832D-73BB00321F90}" srcOrd="0" destOrd="0" presId="urn:microsoft.com/office/officeart/2005/8/layout/vList2"/>
    <dgm:cxn modelId="{A2788D61-502E-44DD-A7CE-703C03DEB9A4}" type="presParOf" srcId="{FB9BFC3C-2811-459C-91DA-3E7F1AA425E7}" destId="{1B95BA31-497F-488D-BD2C-6F252A6CCBFC}" srcOrd="1" destOrd="0" presId="urn:microsoft.com/office/officeart/2005/8/layout/vList2"/>
    <dgm:cxn modelId="{D35CD344-7EFE-4710-8C70-BA16169AEEFA}" type="presParOf" srcId="{FB9BFC3C-2811-459C-91DA-3E7F1AA425E7}" destId="{DEBE8431-109A-4071-B830-FC3028FDB975}" srcOrd="2" destOrd="0" presId="urn:microsoft.com/office/officeart/2005/8/layout/vList2"/>
    <dgm:cxn modelId="{F80DF07F-9A2B-4960-AE50-3CDDBBB64621}" type="presParOf" srcId="{FB9BFC3C-2811-459C-91DA-3E7F1AA425E7}" destId="{26034132-DFBD-404D-83AB-4984EB1D59A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BDFBCA-556C-437A-8441-C458A188E1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ED975E9-CC05-4B1B-B959-91AE6F961040}">
      <dgm:prSet phldrT="[Tekstas]"/>
      <dgm:spPr/>
      <dgm:t>
        <a:bodyPr/>
        <a:lstStyle/>
        <a:p>
          <a:r>
            <a:rPr lang="lt-LT" dirty="0" smtClean="0"/>
            <a:t>Diagramos: lūkesčiai, pasiekimai</a:t>
          </a:r>
          <a:endParaRPr lang="lt-LT" dirty="0"/>
        </a:p>
      </dgm:t>
    </dgm:pt>
    <dgm:pt modelId="{8F8E79F8-D432-4A82-A0A4-06AF689E757F}" type="parTrans" cxnId="{31C86C6E-3155-4551-9552-BAC469B72FFC}">
      <dgm:prSet/>
      <dgm:spPr/>
      <dgm:t>
        <a:bodyPr/>
        <a:lstStyle/>
        <a:p>
          <a:endParaRPr lang="lt-LT"/>
        </a:p>
      </dgm:t>
    </dgm:pt>
    <dgm:pt modelId="{87CA1825-3C48-4A43-8F97-D607E2B1CB81}" type="sibTrans" cxnId="{31C86C6E-3155-4551-9552-BAC469B72FFC}">
      <dgm:prSet/>
      <dgm:spPr/>
      <dgm:t>
        <a:bodyPr/>
        <a:lstStyle/>
        <a:p>
          <a:endParaRPr lang="lt-LT"/>
        </a:p>
      </dgm:t>
    </dgm:pt>
    <dgm:pt modelId="{2CEECF41-9D01-4685-992D-D4495BEBC203}">
      <dgm:prSet phldrT="[Tekstas]"/>
      <dgm:spPr/>
      <dgm:t>
        <a:bodyPr/>
        <a:lstStyle/>
        <a:p>
          <a:r>
            <a:rPr lang="lt-LT" dirty="0" smtClean="0"/>
            <a:t>Pasiekimų knygelė: dienos analizė</a:t>
          </a:r>
          <a:endParaRPr lang="lt-LT" dirty="0"/>
        </a:p>
      </dgm:t>
    </dgm:pt>
    <dgm:pt modelId="{66984C8F-E680-4F79-944A-E28B1AE75CCE}" type="parTrans" cxnId="{765F9534-456D-4221-9461-5FBE6B67E6C5}">
      <dgm:prSet/>
      <dgm:spPr/>
      <dgm:t>
        <a:bodyPr/>
        <a:lstStyle/>
        <a:p>
          <a:endParaRPr lang="lt-LT"/>
        </a:p>
      </dgm:t>
    </dgm:pt>
    <dgm:pt modelId="{8E716BBF-CD28-4C8D-B0EE-DDE8E543E2D1}" type="sibTrans" cxnId="{765F9534-456D-4221-9461-5FBE6B67E6C5}">
      <dgm:prSet/>
      <dgm:spPr/>
      <dgm:t>
        <a:bodyPr/>
        <a:lstStyle/>
        <a:p>
          <a:endParaRPr lang="lt-LT"/>
        </a:p>
      </dgm:t>
    </dgm:pt>
    <dgm:pt modelId="{66C8A815-0C08-4953-A8D3-63E0FA9F701F}">
      <dgm:prSet phldrT="[Tekstas]"/>
      <dgm:spPr/>
      <dgm:t>
        <a:bodyPr/>
        <a:lstStyle/>
        <a:p>
          <a:r>
            <a:rPr lang="lt-LT" dirty="0" smtClean="0"/>
            <a:t>Kompetencijos</a:t>
          </a:r>
          <a:endParaRPr lang="lt-LT" dirty="0"/>
        </a:p>
      </dgm:t>
    </dgm:pt>
    <dgm:pt modelId="{79C7F928-0B6F-4633-B9C0-A8121BC4215B}" type="parTrans" cxnId="{BF60A226-C244-4B38-8D73-D84984C4DF63}">
      <dgm:prSet/>
      <dgm:spPr/>
      <dgm:t>
        <a:bodyPr/>
        <a:lstStyle/>
        <a:p>
          <a:endParaRPr lang="lt-LT"/>
        </a:p>
      </dgm:t>
    </dgm:pt>
    <dgm:pt modelId="{ADE8D564-79CC-4BFE-85DD-5BC1F22D4F78}" type="sibTrans" cxnId="{BF60A226-C244-4B38-8D73-D84984C4DF63}">
      <dgm:prSet/>
      <dgm:spPr/>
      <dgm:t>
        <a:bodyPr/>
        <a:lstStyle/>
        <a:p>
          <a:endParaRPr lang="lt-LT"/>
        </a:p>
      </dgm:t>
    </dgm:pt>
    <dgm:pt modelId="{6DD2E331-3695-4E99-BA49-B296E34226ED}" type="pres">
      <dgm:prSet presAssocID="{F6BDFBCA-556C-437A-8441-C458A188E1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ED5A5B3B-83F9-4678-B6F3-F4E5EB745CF9}" type="pres">
      <dgm:prSet presAssocID="{7ED975E9-CC05-4B1B-B959-91AE6F961040}" presName="parentLin" presStyleCnt="0"/>
      <dgm:spPr/>
    </dgm:pt>
    <dgm:pt modelId="{3325A394-C4D2-4ABC-9D76-FEDEA8CB61D3}" type="pres">
      <dgm:prSet presAssocID="{7ED975E9-CC05-4B1B-B959-91AE6F961040}" presName="parentLeftMargin" presStyleLbl="node1" presStyleIdx="0" presStyleCnt="3"/>
      <dgm:spPr/>
      <dgm:t>
        <a:bodyPr/>
        <a:lstStyle/>
        <a:p>
          <a:endParaRPr lang="lt-LT"/>
        </a:p>
      </dgm:t>
    </dgm:pt>
    <dgm:pt modelId="{25835E01-2947-419C-867D-1069B5CDB859}" type="pres">
      <dgm:prSet presAssocID="{7ED975E9-CC05-4B1B-B959-91AE6F961040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8F04CC5-2BEC-4A10-9F40-1370061AE77A}" type="pres">
      <dgm:prSet presAssocID="{7ED975E9-CC05-4B1B-B959-91AE6F961040}" presName="negativeSpace" presStyleCnt="0"/>
      <dgm:spPr/>
    </dgm:pt>
    <dgm:pt modelId="{AD1B39DE-5389-4225-9A6C-2C051B3857CC}" type="pres">
      <dgm:prSet presAssocID="{7ED975E9-CC05-4B1B-B959-91AE6F961040}" presName="childText" presStyleLbl="conFgAcc1" presStyleIdx="0" presStyleCnt="3">
        <dgm:presLayoutVars>
          <dgm:bulletEnabled val="1"/>
        </dgm:presLayoutVars>
      </dgm:prSet>
      <dgm:spPr/>
    </dgm:pt>
    <dgm:pt modelId="{BFE2230B-7866-438F-BF54-E9D564622500}" type="pres">
      <dgm:prSet presAssocID="{87CA1825-3C48-4A43-8F97-D607E2B1CB81}" presName="spaceBetweenRectangles" presStyleCnt="0"/>
      <dgm:spPr/>
    </dgm:pt>
    <dgm:pt modelId="{9DF2A6B7-7E1D-479E-A1D9-765B7C458CDF}" type="pres">
      <dgm:prSet presAssocID="{2CEECF41-9D01-4685-992D-D4495BEBC203}" presName="parentLin" presStyleCnt="0"/>
      <dgm:spPr/>
    </dgm:pt>
    <dgm:pt modelId="{81E62E88-387C-4190-AE4C-3DBEE94BA1A0}" type="pres">
      <dgm:prSet presAssocID="{2CEECF41-9D01-4685-992D-D4495BEBC203}" presName="parentLeftMargin" presStyleLbl="node1" presStyleIdx="0" presStyleCnt="3"/>
      <dgm:spPr/>
      <dgm:t>
        <a:bodyPr/>
        <a:lstStyle/>
        <a:p>
          <a:endParaRPr lang="lt-LT"/>
        </a:p>
      </dgm:t>
    </dgm:pt>
    <dgm:pt modelId="{97C990E6-4358-4AF1-9011-F35DA8530CCE}" type="pres">
      <dgm:prSet presAssocID="{2CEECF41-9D01-4685-992D-D4495BEBC203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6CAD4D8-5D0C-4142-8A2F-99E368CE3CCF}" type="pres">
      <dgm:prSet presAssocID="{2CEECF41-9D01-4685-992D-D4495BEBC203}" presName="negativeSpace" presStyleCnt="0"/>
      <dgm:spPr/>
    </dgm:pt>
    <dgm:pt modelId="{CAA4A815-4EFE-4F65-A080-9303152F5EAA}" type="pres">
      <dgm:prSet presAssocID="{2CEECF41-9D01-4685-992D-D4495BEBC203}" presName="childText" presStyleLbl="conFgAcc1" presStyleIdx="1" presStyleCnt="3">
        <dgm:presLayoutVars>
          <dgm:bulletEnabled val="1"/>
        </dgm:presLayoutVars>
      </dgm:prSet>
      <dgm:spPr/>
    </dgm:pt>
    <dgm:pt modelId="{DA78A2E0-3EC9-42C3-AD04-17CC3F2D9867}" type="pres">
      <dgm:prSet presAssocID="{8E716BBF-CD28-4C8D-B0EE-DDE8E543E2D1}" presName="spaceBetweenRectangles" presStyleCnt="0"/>
      <dgm:spPr/>
    </dgm:pt>
    <dgm:pt modelId="{10688BF4-10C3-45C4-83DC-944095D7DBDD}" type="pres">
      <dgm:prSet presAssocID="{66C8A815-0C08-4953-A8D3-63E0FA9F701F}" presName="parentLin" presStyleCnt="0"/>
      <dgm:spPr/>
    </dgm:pt>
    <dgm:pt modelId="{0DB0BE1D-F4D0-4E87-AE7A-6AF67FAA90A2}" type="pres">
      <dgm:prSet presAssocID="{66C8A815-0C08-4953-A8D3-63E0FA9F701F}" presName="parentLeftMargin" presStyleLbl="node1" presStyleIdx="1" presStyleCnt="3"/>
      <dgm:spPr/>
      <dgm:t>
        <a:bodyPr/>
        <a:lstStyle/>
        <a:p>
          <a:endParaRPr lang="lt-LT"/>
        </a:p>
      </dgm:t>
    </dgm:pt>
    <dgm:pt modelId="{AA30713C-D275-495A-A1DE-DF378C2A7111}" type="pres">
      <dgm:prSet presAssocID="{66C8A815-0C08-4953-A8D3-63E0FA9F70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DB45280-B4B1-4792-AF5F-06B3CDDBE923}" type="pres">
      <dgm:prSet presAssocID="{66C8A815-0C08-4953-A8D3-63E0FA9F701F}" presName="negativeSpace" presStyleCnt="0"/>
      <dgm:spPr/>
    </dgm:pt>
    <dgm:pt modelId="{032A1C11-6FA6-4701-B370-660211EB7E3B}" type="pres">
      <dgm:prSet presAssocID="{66C8A815-0C08-4953-A8D3-63E0FA9F70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4BF7669-0926-4092-BD86-4C64AD4EB380}" type="presOf" srcId="{7ED975E9-CC05-4B1B-B959-91AE6F961040}" destId="{3325A394-C4D2-4ABC-9D76-FEDEA8CB61D3}" srcOrd="0" destOrd="0" presId="urn:microsoft.com/office/officeart/2005/8/layout/list1"/>
    <dgm:cxn modelId="{31C86C6E-3155-4551-9552-BAC469B72FFC}" srcId="{F6BDFBCA-556C-437A-8441-C458A188E11B}" destId="{7ED975E9-CC05-4B1B-B959-91AE6F961040}" srcOrd="0" destOrd="0" parTransId="{8F8E79F8-D432-4A82-A0A4-06AF689E757F}" sibTransId="{87CA1825-3C48-4A43-8F97-D607E2B1CB81}"/>
    <dgm:cxn modelId="{765F9534-456D-4221-9461-5FBE6B67E6C5}" srcId="{F6BDFBCA-556C-437A-8441-C458A188E11B}" destId="{2CEECF41-9D01-4685-992D-D4495BEBC203}" srcOrd="1" destOrd="0" parTransId="{66984C8F-E680-4F79-944A-E28B1AE75CCE}" sibTransId="{8E716BBF-CD28-4C8D-B0EE-DDE8E543E2D1}"/>
    <dgm:cxn modelId="{552761FE-0C9B-403E-AD5F-CDDA69354D0C}" type="presOf" srcId="{2CEECF41-9D01-4685-992D-D4495BEBC203}" destId="{97C990E6-4358-4AF1-9011-F35DA8530CCE}" srcOrd="1" destOrd="0" presId="urn:microsoft.com/office/officeart/2005/8/layout/list1"/>
    <dgm:cxn modelId="{6EA10FFC-3083-488B-A1B1-078A28F0BCE6}" type="presOf" srcId="{66C8A815-0C08-4953-A8D3-63E0FA9F701F}" destId="{0DB0BE1D-F4D0-4E87-AE7A-6AF67FAA90A2}" srcOrd="0" destOrd="0" presId="urn:microsoft.com/office/officeart/2005/8/layout/list1"/>
    <dgm:cxn modelId="{1B4E327A-88E6-44C6-B8BC-6EF63C85DEEB}" type="presOf" srcId="{66C8A815-0C08-4953-A8D3-63E0FA9F701F}" destId="{AA30713C-D275-495A-A1DE-DF378C2A7111}" srcOrd="1" destOrd="0" presId="urn:microsoft.com/office/officeart/2005/8/layout/list1"/>
    <dgm:cxn modelId="{BF60A226-C244-4B38-8D73-D84984C4DF63}" srcId="{F6BDFBCA-556C-437A-8441-C458A188E11B}" destId="{66C8A815-0C08-4953-A8D3-63E0FA9F701F}" srcOrd="2" destOrd="0" parTransId="{79C7F928-0B6F-4633-B9C0-A8121BC4215B}" sibTransId="{ADE8D564-79CC-4BFE-85DD-5BC1F22D4F78}"/>
    <dgm:cxn modelId="{245CC000-9552-48B7-B9BC-BCB80D98E3C1}" type="presOf" srcId="{F6BDFBCA-556C-437A-8441-C458A188E11B}" destId="{6DD2E331-3695-4E99-BA49-B296E34226ED}" srcOrd="0" destOrd="0" presId="urn:microsoft.com/office/officeart/2005/8/layout/list1"/>
    <dgm:cxn modelId="{4E188696-416E-49FE-B92D-C80DA981A2F8}" type="presOf" srcId="{2CEECF41-9D01-4685-992D-D4495BEBC203}" destId="{81E62E88-387C-4190-AE4C-3DBEE94BA1A0}" srcOrd="0" destOrd="0" presId="urn:microsoft.com/office/officeart/2005/8/layout/list1"/>
    <dgm:cxn modelId="{6C460018-E7AC-4737-8ABA-5596AE3F0B4F}" type="presOf" srcId="{7ED975E9-CC05-4B1B-B959-91AE6F961040}" destId="{25835E01-2947-419C-867D-1069B5CDB859}" srcOrd="1" destOrd="0" presId="urn:microsoft.com/office/officeart/2005/8/layout/list1"/>
    <dgm:cxn modelId="{24988B1C-FB97-4807-AFB3-05034F51A8EC}" type="presParOf" srcId="{6DD2E331-3695-4E99-BA49-B296E34226ED}" destId="{ED5A5B3B-83F9-4678-B6F3-F4E5EB745CF9}" srcOrd="0" destOrd="0" presId="urn:microsoft.com/office/officeart/2005/8/layout/list1"/>
    <dgm:cxn modelId="{4A64126A-B449-453D-820C-5A42FF09A145}" type="presParOf" srcId="{ED5A5B3B-83F9-4678-B6F3-F4E5EB745CF9}" destId="{3325A394-C4D2-4ABC-9D76-FEDEA8CB61D3}" srcOrd="0" destOrd="0" presId="urn:microsoft.com/office/officeart/2005/8/layout/list1"/>
    <dgm:cxn modelId="{0CB99B0E-F3B4-49E9-8A7F-3A379F21F53A}" type="presParOf" srcId="{ED5A5B3B-83F9-4678-B6F3-F4E5EB745CF9}" destId="{25835E01-2947-419C-867D-1069B5CDB859}" srcOrd="1" destOrd="0" presId="urn:microsoft.com/office/officeart/2005/8/layout/list1"/>
    <dgm:cxn modelId="{C2437CF7-5DCB-45F7-B2B9-73377B26C507}" type="presParOf" srcId="{6DD2E331-3695-4E99-BA49-B296E34226ED}" destId="{A8F04CC5-2BEC-4A10-9F40-1370061AE77A}" srcOrd="1" destOrd="0" presId="urn:microsoft.com/office/officeart/2005/8/layout/list1"/>
    <dgm:cxn modelId="{9D121053-168B-46DA-98C1-5B3A76E4715D}" type="presParOf" srcId="{6DD2E331-3695-4E99-BA49-B296E34226ED}" destId="{AD1B39DE-5389-4225-9A6C-2C051B3857CC}" srcOrd="2" destOrd="0" presId="urn:microsoft.com/office/officeart/2005/8/layout/list1"/>
    <dgm:cxn modelId="{5DA00DA1-CF14-4BD1-A89A-E875B8E79967}" type="presParOf" srcId="{6DD2E331-3695-4E99-BA49-B296E34226ED}" destId="{BFE2230B-7866-438F-BF54-E9D564622500}" srcOrd="3" destOrd="0" presId="urn:microsoft.com/office/officeart/2005/8/layout/list1"/>
    <dgm:cxn modelId="{AD2ACC77-F2E8-4C7F-B6D0-407AEEB0A9BF}" type="presParOf" srcId="{6DD2E331-3695-4E99-BA49-B296E34226ED}" destId="{9DF2A6B7-7E1D-479E-A1D9-765B7C458CDF}" srcOrd="4" destOrd="0" presId="urn:microsoft.com/office/officeart/2005/8/layout/list1"/>
    <dgm:cxn modelId="{45546DB5-AB89-4053-9009-C44A4AB98A99}" type="presParOf" srcId="{9DF2A6B7-7E1D-479E-A1D9-765B7C458CDF}" destId="{81E62E88-387C-4190-AE4C-3DBEE94BA1A0}" srcOrd="0" destOrd="0" presId="urn:microsoft.com/office/officeart/2005/8/layout/list1"/>
    <dgm:cxn modelId="{D800EC21-97F8-4664-BABE-150AB7B99ABB}" type="presParOf" srcId="{9DF2A6B7-7E1D-479E-A1D9-765B7C458CDF}" destId="{97C990E6-4358-4AF1-9011-F35DA8530CCE}" srcOrd="1" destOrd="0" presId="urn:microsoft.com/office/officeart/2005/8/layout/list1"/>
    <dgm:cxn modelId="{B4A243EC-5B9E-4FED-BA9E-636B0CC30908}" type="presParOf" srcId="{6DD2E331-3695-4E99-BA49-B296E34226ED}" destId="{A6CAD4D8-5D0C-4142-8A2F-99E368CE3CCF}" srcOrd="5" destOrd="0" presId="urn:microsoft.com/office/officeart/2005/8/layout/list1"/>
    <dgm:cxn modelId="{2B5B1D38-6BE8-43AB-9CAA-C8FAC1641758}" type="presParOf" srcId="{6DD2E331-3695-4E99-BA49-B296E34226ED}" destId="{CAA4A815-4EFE-4F65-A080-9303152F5EAA}" srcOrd="6" destOrd="0" presId="urn:microsoft.com/office/officeart/2005/8/layout/list1"/>
    <dgm:cxn modelId="{4140D53F-5283-4132-927E-8EF0C87B6BB2}" type="presParOf" srcId="{6DD2E331-3695-4E99-BA49-B296E34226ED}" destId="{DA78A2E0-3EC9-42C3-AD04-17CC3F2D9867}" srcOrd="7" destOrd="0" presId="urn:microsoft.com/office/officeart/2005/8/layout/list1"/>
    <dgm:cxn modelId="{4985F1EC-CA54-4E07-A3D8-2F411A18C8B7}" type="presParOf" srcId="{6DD2E331-3695-4E99-BA49-B296E34226ED}" destId="{10688BF4-10C3-45C4-83DC-944095D7DBDD}" srcOrd="8" destOrd="0" presId="urn:microsoft.com/office/officeart/2005/8/layout/list1"/>
    <dgm:cxn modelId="{1CB990EC-58C5-474D-93B0-1544FCEBB2F6}" type="presParOf" srcId="{10688BF4-10C3-45C4-83DC-944095D7DBDD}" destId="{0DB0BE1D-F4D0-4E87-AE7A-6AF67FAA90A2}" srcOrd="0" destOrd="0" presId="urn:microsoft.com/office/officeart/2005/8/layout/list1"/>
    <dgm:cxn modelId="{B3618DF0-6C3C-4D3E-B360-DF39D58F257B}" type="presParOf" srcId="{10688BF4-10C3-45C4-83DC-944095D7DBDD}" destId="{AA30713C-D275-495A-A1DE-DF378C2A7111}" srcOrd="1" destOrd="0" presId="urn:microsoft.com/office/officeart/2005/8/layout/list1"/>
    <dgm:cxn modelId="{FDE476AE-8E8D-47BA-A223-D8FA306AECB6}" type="presParOf" srcId="{6DD2E331-3695-4E99-BA49-B296E34226ED}" destId="{2DB45280-B4B1-4792-AF5F-06B3CDDBE923}" srcOrd="9" destOrd="0" presId="urn:microsoft.com/office/officeart/2005/8/layout/list1"/>
    <dgm:cxn modelId="{6F57B23E-DC9F-4B61-BD4F-2560D3B89468}" type="presParOf" srcId="{6DD2E331-3695-4E99-BA49-B296E34226ED}" destId="{032A1C11-6FA6-4701-B370-660211EB7E3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8663E-08E8-44A1-B771-6E5BB65D9C81}">
      <dsp:nvSpPr>
        <dsp:cNvPr id="0" name=""/>
        <dsp:cNvSpPr/>
      </dsp:nvSpPr>
      <dsp:spPr>
        <a:xfrm>
          <a:off x="0" y="0"/>
          <a:ext cx="8424936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700" kern="1200" dirty="0" smtClean="0"/>
            <a:t>TIPAI PAGAL  PASKIRTĮ</a:t>
          </a:r>
          <a:endParaRPr lang="lt-LT" sz="5700" kern="1200" dirty="0"/>
        </a:p>
      </dsp:txBody>
      <dsp:txXfrm>
        <a:off x="0" y="0"/>
        <a:ext cx="8424936" cy="1219200"/>
      </dsp:txXfrm>
    </dsp:sp>
    <dsp:sp modelId="{D47E2187-83C1-4749-A670-B4CAA911FA45}">
      <dsp:nvSpPr>
        <dsp:cNvPr id="0" name=""/>
        <dsp:cNvSpPr/>
      </dsp:nvSpPr>
      <dsp:spPr>
        <a:xfrm>
          <a:off x="4113" y="1219200"/>
          <a:ext cx="2805569" cy="25603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500" kern="1200" dirty="0" smtClean="0"/>
            <a:t>Formuojamasis</a:t>
          </a:r>
          <a:endParaRPr lang="lt-LT" sz="2500" kern="1200" dirty="0"/>
        </a:p>
      </dsp:txBody>
      <dsp:txXfrm>
        <a:off x="4113" y="1219200"/>
        <a:ext cx="2805569" cy="2560320"/>
      </dsp:txXfrm>
    </dsp:sp>
    <dsp:sp modelId="{DD2E307B-477D-489D-8B50-D7EC8533F35C}">
      <dsp:nvSpPr>
        <dsp:cNvPr id="0" name=""/>
        <dsp:cNvSpPr/>
      </dsp:nvSpPr>
      <dsp:spPr>
        <a:xfrm>
          <a:off x="2809683" y="1219200"/>
          <a:ext cx="2805569" cy="25603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500" kern="1200" dirty="0" smtClean="0"/>
            <a:t>Diagnostinis</a:t>
          </a:r>
          <a:endParaRPr lang="lt-LT" sz="2500" kern="1200" dirty="0"/>
        </a:p>
      </dsp:txBody>
      <dsp:txXfrm>
        <a:off x="2809683" y="1219200"/>
        <a:ext cx="2805569" cy="2560320"/>
      </dsp:txXfrm>
    </dsp:sp>
    <dsp:sp modelId="{E3A7072C-FE92-4A8F-808B-8AF80846564B}">
      <dsp:nvSpPr>
        <dsp:cNvPr id="0" name=""/>
        <dsp:cNvSpPr/>
      </dsp:nvSpPr>
      <dsp:spPr>
        <a:xfrm>
          <a:off x="5615252" y="1219200"/>
          <a:ext cx="2805569" cy="25603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500" kern="1200" dirty="0" smtClean="0"/>
            <a:t>Apibendrinamasis</a:t>
          </a:r>
          <a:endParaRPr lang="lt-LT" sz="2500" kern="1200" dirty="0"/>
        </a:p>
      </dsp:txBody>
      <dsp:txXfrm>
        <a:off x="5615252" y="1219200"/>
        <a:ext cx="2805569" cy="2560320"/>
      </dsp:txXfrm>
    </dsp:sp>
    <dsp:sp modelId="{F1115276-23F8-45C6-964E-003956EB42AA}">
      <dsp:nvSpPr>
        <dsp:cNvPr id="0" name=""/>
        <dsp:cNvSpPr/>
      </dsp:nvSpPr>
      <dsp:spPr>
        <a:xfrm>
          <a:off x="0" y="3779520"/>
          <a:ext cx="8424936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3A07D-8D82-4E9D-98CC-F533C301C321}">
      <dsp:nvSpPr>
        <dsp:cNvPr id="0" name=""/>
        <dsp:cNvSpPr/>
      </dsp:nvSpPr>
      <dsp:spPr>
        <a:xfrm>
          <a:off x="822616" y="0"/>
          <a:ext cx="4419600" cy="4419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A388C-9185-4B05-8517-B8ABBDCC9C85}">
      <dsp:nvSpPr>
        <dsp:cNvPr id="0" name=""/>
        <dsp:cNvSpPr/>
      </dsp:nvSpPr>
      <dsp:spPr>
        <a:xfrm>
          <a:off x="1829270" y="444333"/>
          <a:ext cx="5279033" cy="10462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700" kern="1200" dirty="0" smtClean="0"/>
            <a:t>( ne)atlikta užduotis</a:t>
          </a:r>
          <a:endParaRPr lang="lt-LT" sz="3700" kern="1200" dirty="0"/>
        </a:p>
      </dsp:txBody>
      <dsp:txXfrm>
        <a:off x="1880341" y="495404"/>
        <a:ext cx="5176891" cy="944060"/>
      </dsp:txXfrm>
    </dsp:sp>
    <dsp:sp modelId="{D82A1156-D025-4DD0-81EA-2469B2A3FDC5}">
      <dsp:nvSpPr>
        <dsp:cNvPr id="0" name=""/>
        <dsp:cNvSpPr/>
      </dsp:nvSpPr>
      <dsp:spPr>
        <a:xfrm>
          <a:off x="1731754" y="1621311"/>
          <a:ext cx="5474063" cy="10462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600" kern="1200" dirty="0" smtClean="0"/>
            <a:t>savarankiškas darbas</a:t>
          </a:r>
          <a:endParaRPr lang="lt-LT" sz="3600" kern="1200" dirty="0"/>
        </a:p>
      </dsp:txBody>
      <dsp:txXfrm>
        <a:off x="1782825" y="1672382"/>
        <a:ext cx="5371921" cy="944060"/>
      </dsp:txXfrm>
    </dsp:sp>
    <dsp:sp modelId="{99FEC730-43DF-44D6-A129-35568971713E}">
      <dsp:nvSpPr>
        <dsp:cNvPr id="0" name=""/>
        <dsp:cNvSpPr/>
      </dsp:nvSpPr>
      <dsp:spPr>
        <a:xfrm>
          <a:off x="1682990" y="2798288"/>
          <a:ext cx="5571593" cy="10462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500" kern="1200" dirty="0" smtClean="0"/>
            <a:t>nepilnai atliktas pratimas</a:t>
          </a:r>
          <a:endParaRPr lang="lt-LT" sz="3500" kern="1200" dirty="0"/>
        </a:p>
      </dsp:txBody>
      <dsp:txXfrm>
        <a:off x="1734061" y="2849359"/>
        <a:ext cx="5469451" cy="944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05238-2501-4003-A114-3A8193E5A958}">
      <dsp:nvSpPr>
        <dsp:cNvPr id="0" name=""/>
        <dsp:cNvSpPr/>
      </dsp:nvSpPr>
      <dsp:spPr>
        <a:xfrm>
          <a:off x="6" y="0"/>
          <a:ext cx="1706972" cy="1887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Stebėjimas</a:t>
          </a:r>
          <a:endParaRPr lang="lt-LT" sz="1800" kern="1200" dirty="0"/>
        </a:p>
      </dsp:txBody>
      <dsp:txXfrm>
        <a:off x="6" y="755193"/>
        <a:ext cx="1706972" cy="755193"/>
      </dsp:txXfrm>
    </dsp:sp>
    <dsp:sp modelId="{7D46CA4C-9033-45C2-9A6E-78279455FB1D}">
      <dsp:nvSpPr>
        <dsp:cNvPr id="0" name=""/>
        <dsp:cNvSpPr/>
      </dsp:nvSpPr>
      <dsp:spPr>
        <a:xfrm>
          <a:off x="540765" y="113279"/>
          <a:ext cx="628698" cy="6286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9074F1-4A04-4B26-A917-F5BB54FBFA43}">
      <dsp:nvSpPr>
        <dsp:cNvPr id="0" name=""/>
        <dsp:cNvSpPr/>
      </dsp:nvSpPr>
      <dsp:spPr>
        <a:xfrm>
          <a:off x="1810866" y="0"/>
          <a:ext cx="1706972" cy="1887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Klausimai</a:t>
          </a:r>
          <a:endParaRPr lang="lt-LT" sz="1800" kern="1200" dirty="0"/>
        </a:p>
      </dsp:txBody>
      <dsp:txXfrm>
        <a:off x="1810866" y="755193"/>
        <a:ext cx="1706972" cy="755193"/>
      </dsp:txXfrm>
    </dsp:sp>
    <dsp:sp modelId="{D76039E0-AA06-4008-8897-A4FD78E71747}">
      <dsp:nvSpPr>
        <dsp:cNvPr id="0" name=""/>
        <dsp:cNvSpPr/>
      </dsp:nvSpPr>
      <dsp:spPr>
        <a:xfrm>
          <a:off x="2298947" y="113279"/>
          <a:ext cx="628698" cy="6286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BC6DF5-90C0-47E4-ACC1-080C9E87FC8F}">
      <dsp:nvSpPr>
        <dsp:cNvPr id="0" name=""/>
        <dsp:cNvSpPr/>
      </dsp:nvSpPr>
      <dsp:spPr>
        <a:xfrm>
          <a:off x="3517992" y="0"/>
          <a:ext cx="1706972" cy="1887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Grįžtamasis ryšys</a:t>
          </a:r>
          <a:endParaRPr lang="lt-LT" sz="1800" kern="1200" dirty="0"/>
        </a:p>
      </dsp:txBody>
      <dsp:txXfrm>
        <a:off x="3517992" y="755193"/>
        <a:ext cx="1706972" cy="755193"/>
      </dsp:txXfrm>
    </dsp:sp>
    <dsp:sp modelId="{5829C662-2184-4FF6-A3BC-827C2D1EF3B7}">
      <dsp:nvSpPr>
        <dsp:cNvPr id="0" name=""/>
        <dsp:cNvSpPr/>
      </dsp:nvSpPr>
      <dsp:spPr>
        <a:xfrm>
          <a:off x="4057129" y="113279"/>
          <a:ext cx="628698" cy="6286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357C8F-7B0A-402D-9322-B643CD8B90E9}">
      <dsp:nvSpPr>
        <dsp:cNvPr id="0" name=""/>
        <dsp:cNvSpPr/>
      </dsp:nvSpPr>
      <dsp:spPr>
        <a:xfrm>
          <a:off x="5276174" y="0"/>
          <a:ext cx="1706972" cy="1887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Įsivertinimas</a:t>
          </a:r>
          <a:endParaRPr lang="lt-LT" sz="1800" kern="1200" dirty="0"/>
        </a:p>
      </dsp:txBody>
      <dsp:txXfrm>
        <a:off x="5276174" y="755193"/>
        <a:ext cx="1706972" cy="755193"/>
      </dsp:txXfrm>
    </dsp:sp>
    <dsp:sp modelId="{44C119DA-4DF8-4C91-9E90-5D09ECF954A7}">
      <dsp:nvSpPr>
        <dsp:cNvPr id="0" name=""/>
        <dsp:cNvSpPr/>
      </dsp:nvSpPr>
      <dsp:spPr>
        <a:xfrm>
          <a:off x="5815311" y="113279"/>
          <a:ext cx="628698" cy="6286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659EAF-1CE4-48EE-BA57-FC8E457C6A08}">
      <dsp:nvSpPr>
        <dsp:cNvPr id="0" name=""/>
        <dsp:cNvSpPr/>
      </dsp:nvSpPr>
      <dsp:spPr>
        <a:xfrm>
          <a:off x="279391" y="1510387"/>
          <a:ext cx="6425993" cy="283197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2604D-DDDF-4A8C-B682-4434C7F7B8AF}">
      <dsp:nvSpPr>
        <dsp:cNvPr id="0" name=""/>
        <dsp:cNvSpPr/>
      </dsp:nvSpPr>
      <dsp:spPr>
        <a:xfrm>
          <a:off x="1093418" y="1147"/>
          <a:ext cx="2777589" cy="9523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1" kern="1200" dirty="0" smtClean="0"/>
            <a:t>Neformalusis</a:t>
          </a:r>
          <a:endParaRPr lang="lt-LT" sz="3200" b="1" kern="1200" dirty="0"/>
        </a:p>
      </dsp:txBody>
      <dsp:txXfrm>
        <a:off x="1121311" y="29040"/>
        <a:ext cx="2721803" cy="896565"/>
      </dsp:txXfrm>
    </dsp:sp>
    <dsp:sp modelId="{8209A741-5C2B-4046-AE11-1867D68D1FEE}">
      <dsp:nvSpPr>
        <dsp:cNvPr id="0" name=""/>
        <dsp:cNvSpPr/>
      </dsp:nvSpPr>
      <dsp:spPr>
        <a:xfrm>
          <a:off x="1371177" y="953498"/>
          <a:ext cx="277758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277758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F9104-0D5A-4ABF-9047-A83C3B182B88}">
      <dsp:nvSpPr>
        <dsp:cNvPr id="0" name=""/>
        <dsp:cNvSpPr/>
      </dsp:nvSpPr>
      <dsp:spPr>
        <a:xfrm>
          <a:off x="1648936" y="1191586"/>
          <a:ext cx="2376276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/>
            <a:t>Vyksta nuolat stebint, susidarant nuomonę, kalbant, diskutuojant</a:t>
          </a:r>
          <a:endParaRPr lang="lt-LT" sz="1600" b="1" kern="1200" dirty="0"/>
        </a:p>
      </dsp:txBody>
      <dsp:txXfrm>
        <a:off x="1676829" y="1219479"/>
        <a:ext cx="2320490" cy="896565"/>
      </dsp:txXfrm>
    </dsp:sp>
    <dsp:sp modelId="{05AB05A0-DCCE-4E2A-A4D5-53E8F00057FA}">
      <dsp:nvSpPr>
        <dsp:cNvPr id="0" name=""/>
        <dsp:cNvSpPr/>
      </dsp:nvSpPr>
      <dsp:spPr>
        <a:xfrm>
          <a:off x="1371177" y="953498"/>
          <a:ext cx="238080" cy="1946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6967"/>
              </a:lnTo>
              <a:lnTo>
                <a:pt x="238080" y="1946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D2720-16BA-4C75-8C91-D0E897482064}">
      <dsp:nvSpPr>
        <dsp:cNvPr id="0" name=""/>
        <dsp:cNvSpPr/>
      </dsp:nvSpPr>
      <dsp:spPr>
        <a:xfrm>
          <a:off x="1609257" y="2424290"/>
          <a:ext cx="2209668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/>
            <a:t>Fiksuojamas mokytojo susikurtais ženklais arba nefiksuojamas</a:t>
          </a:r>
          <a:endParaRPr lang="lt-LT" sz="1600" b="1" kern="1200" dirty="0"/>
        </a:p>
      </dsp:txBody>
      <dsp:txXfrm>
        <a:off x="1637150" y="2452183"/>
        <a:ext cx="2153882" cy="896565"/>
      </dsp:txXfrm>
    </dsp:sp>
    <dsp:sp modelId="{AC2EAEE4-8278-458D-BFD5-92B172F9B855}">
      <dsp:nvSpPr>
        <dsp:cNvPr id="0" name=""/>
        <dsp:cNvSpPr/>
      </dsp:nvSpPr>
      <dsp:spPr>
        <a:xfrm>
          <a:off x="1371177" y="953498"/>
          <a:ext cx="238080" cy="309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288"/>
              </a:lnTo>
              <a:lnTo>
                <a:pt x="238080" y="3096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3995C-E12E-4776-A501-BAC7FC24D1C7}">
      <dsp:nvSpPr>
        <dsp:cNvPr id="0" name=""/>
        <dsp:cNvSpPr/>
      </dsp:nvSpPr>
      <dsp:spPr>
        <a:xfrm>
          <a:off x="1609257" y="3573611"/>
          <a:ext cx="2337709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/>
            <a:t>Vertinama asmenybės raida, vertybinės nuostatos, bendrieji gebėjimai</a:t>
          </a:r>
          <a:endParaRPr lang="lt-LT" sz="1600" b="1" kern="1200" dirty="0"/>
        </a:p>
      </dsp:txBody>
      <dsp:txXfrm>
        <a:off x="1637150" y="3601504"/>
        <a:ext cx="2281923" cy="896565"/>
      </dsp:txXfrm>
    </dsp:sp>
    <dsp:sp modelId="{76539A96-3394-4AF1-84BF-FC91E5928493}">
      <dsp:nvSpPr>
        <dsp:cNvPr id="0" name=""/>
        <dsp:cNvSpPr/>
      </dsp:nvSpPr>
      <dsp:spPr>
        <a:xfrm>
          <a:off x="4347183" y="1147"/>
          <a:ext cx="2788998" cy="9523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1" kern="1200" dirty="0" smtClean="0"/>
            <a:t>Formalusis</a:t>
          </a:r>
          <a:endParaRPr lang="lt-LT" sz="3200" b="1" kern="1200" dirty="0"/>
        </a:p>
      </dsp:txBody>
      <dsp:txXfrm>
        <a:off x="4375076" y="29040"/>
        <a:ext cx="2733212" cy="896565"/>
      </dsp:txXfrm>
    </dsp:sp>
    <dsp:sp modelId="{CAFF3AA2-7FB4-4078-BE47-E0786CEE1CB4}">
      <dsp:nvSpPr>
        <dsp:cNvPr id="0" name=""/>
        <dsp:cNvSpPr/>
      </dsp:nvSpPr>
      <dsp:spPr>
        <a:xfrm>
          <a:off x="4626083" y="953498"/>
          <a:ext cx="278899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278899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73D0E-2E3D-423F-9D73-6986A6D6CDCA}">
      <dsp:nvSpPr>
        <dsp:cNvPr id="0" name=""/>
        <dsp:cNvSpPr/>
      </dsp:nvSpPr>
      <dsp:spPr>
        <a:xfrm>
          <a:off x="4904982" y="1191586"/>
          <a:ext cx="2083820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/>
            <a:t>Vertinama remiantis kriterijais</a:t>
          </a:r>
          <a:endParaRPr lang="lt-LT" sz="1600" b="1" kern="1200" dirty="0"/>
        </a:p>
      </dsp:txBody>
      <dsp:txXfrm>
        <a:off x="4932875" y="1219479"/>
        <a:ext cx="2028034" cy="896565"/>
      </dsp:txXfrm>
    </dsp:sp>
    <dsp:sp modelId="{4367F246-FDEE-4C76-B0B9-F1C49446BD2B}">
      <dsp:nvSpPr>
        <dsp:cNvPr id="0" name=""/>
        <dsp:cNvSpPr/>
      </dsp:nvSpPr>
      <dsp:spPr>
        <a:xfrm>
          <a:off x="4626083" y="953498"/>
          <a:ext cx="278899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278899" y="1904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7AA3C-C80E-4E9B-8277-C5238E060FD0}">
      <dsp:nvSpPr>
        <dsp:cNvPr id="0" name=""/>
        <dsp:cNvSpPr/>
      </dsp:nvSpPr>
      <dsp:spPr>
        <a:xfrm>
          <a:off x="4904982" y="2382025"/>
          <a:ext cx="2083820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/>
            <a:t>Fiksuojamas nustatyta forma</a:t>
          </a:r>
          <a:endParaRPr lang="lt-LT" sz="1600" b="1" kern="1200" dirty="0"/>
        </a:p>
      </dsp:txBody>
      <dsp:txXfrm>
        <a:off x="4932875" y="2409918"/>
        <a:ext cx="2028034" cy="896565"/>
      </dsp:txXfrm>
    </dsp:sp>
    <dsp:sp modelId="{66D55297-FDE0-403F-ACB1-2C7190C601AE}">
      <dsp:nvSpPr>
        <dsp:cNvPr id="0" name=""/>
        <dsp:cNvSpPr/>
      </dsp:nvSpPr>
      <dsp:spPr>
        <a:xfrm>
          <a:off x="4626083" y="953498"/>
          <a:ext cx="299333" cy="309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288"/>
              </a:lnTo>
              <a:lnTo>
                <a:pt x="299333" y="3096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2FD62-7008-45D6-A112-121F81ABC39E}">
      <dsp:nvSpPr>
        <dsp:cNvPr id="0" name=""/>
        <dsp:cNvSpPr/>
      </dsp:nvSpPr>
      <dsp:spPr>
        <a:xfrm>
          <a:off x="4925416" y="3573611"/>
          <a:ext cx="2231198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/>
            <a:t>Vertinamos žinios, dalykiniai gebėjimai, įgūdžia</a:t>
          </a:r>
          <a:r>
            <a:rPr lang="lt-LT" sz="1600" kern="1200" dirty="0" smtClean="0"/>
            <a:t>i</a:t>
          </a:r>
          <a:endParaRPr lang="lt-LT" sz="1600" kern="1200" dirty="0"/>
        </a:p>
      </dsp:txBody>
      <dsp:txXfrm>
        <a:off x="4953309" y="3601504"/>
        <a:ext cx="2175412" cy="8965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FBDA1-A50B-4215-B1BC-2D06DD5537B2}">
      <dsp:nvSpPr>
        <dsp:cNvPr id="0" name=""/>
        <dsp:cNvSpPr/>
      </dsp:nvSpPr>
      <dsp:spPr>
        <a:xfrm rot="5400000">
          <a:off x="-333266" y="1562400"/>
          <a:ext cx="2440516" cy="29461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C5A77-10AE-418C-8BEC-B478A2C946EF}">
      <dsp:nvSpPr>
        <dsp:cNvPr id="0" name=""/>
        <dsp:cNvSpPr/>
      </dsp:nvSpPr>
      <dsp:spPr>
        <a:xfrm>
          <a:off x="225002" y="204"/>
          <a:ext cx="3273474" cy="1964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Pratybos</a:t>
          </a: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r>
            <a:rPr lang="lt-LT" sz="1900" kern="1200" dirty="0" err="1" smtClean="0"/>
            <a:t>ąsiuviniai</a:t>
          </a:r>
          <a:endParaRPr lang="lt-LT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smtClean="0"/>
            <a:t>(trumpi komentarai, sutartiniai ženklai)</a:t>
          </a:r>
          <a:endParaRPr lang="lt-LT" sz="1900" kern="1200" dirty="0"/>
        </a:p>
      </dsp:txBody>
      <dsp:txXfrm>
        <a:off x="282528" y="57730"/>
        <a:ext cx="3158422" cy="1849032"/>
      </dsp:txXfrm>
    </dsp:sp>
    <dsp:sp modelId="{1E7035F1-8A75-4175-B16A-B40C18DFBEC1}">
      <dsp:nvSpPr>
        <dsp:cNvPr id="0" name=""/>
        <dsp:cNvSpPr/>
      </dsp:nvSpPr>
      <dsp:spPr>
        <a:xfrm>
          <a:off x="894286" y="2789952"/>
          <a:ext cx="4339131" cy="29461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3C198-7521-49BE-ABF9-43B2C0334919}">
      <dsp:nvSpPr>
        <dsp:cNvPr id="0" name=""/>
        <dsp:cNvSpPr/>
      </dsp:nvSpPr>
      <dsp:spPr>
        <a:xfrm>
          <a:off x="225002" y="2455310"/>
          <a:ext cx="3273474" cy="1964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smtClean="0"/>
            <a:t>Pasiekimų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smtClean="0"/>
            <a:t>knygelė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smtClean="0"/>
            <a:t>( lipdukai,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smtClean="0"/>
            <a:t>savęs įsivertinimas)</a:t>
          </a: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900" kern="1200" dirty="0"/>
        </a:p>
      </dsp:txBody>
      <dsp:txXfrm>
        <a:off x="282528" y="2512836"/>
        <a:ext cx="3158422" cy="1849032"/>
      </dsp:txXfrm>
    </dsp:sp>
    <dsp:sp modelId="{D9D4C03D-84C2-4DE0-99D2-34A94C24ED45}">
      <dsp:nvSpPr>
        <dsp:cNvPr id="0" name=""/>
        <dsp:cNvSpPr/>
      </dsp:nvSpPr>
      <dsp:spPr>
        <a:xfrm rot="16200000">
          <a:off x="4020455" y="1562399"/>
          <a:ext cx="2440516" cy="29461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51279-51E7-4A4C-8C44-19663E63A5D9}">
      <dsp:nvSpPr>
        <dsp:cNvPr id="0" name=""/>
        <dsp:cNvSpPr/>
      </dsp:nvSpPr>
      <dsp:spPr>
        <a:xfrm>
          <a:off x="4578723" y="2455310"/>
          <a:ext cx="3273474" cy="1964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smtClean="0"/>
            <a:t>TESTAI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smtClean="0"/>
            <a:t>( taškų sistema)</a:t>
          </a: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900" kern="1200" dirty="0"/>
        </a:p>
      </dsp:txBody>
      <dsp:txXfrm>
        <a:off x="4636249" y="2512836"/>
        <a:ext cx="3158422" cy="1849032"/>
      </dsp:txXfrm>
    </dsp:sp>
    <dsp:sp modelId="{B573E8BD-D9B9-4E74-B085-FEC9629E0D7A}">
      <dsp:nvSpPr>
        <dsp:cNvPr id="0" name=""/>
        <dsp:cNvSpPr/>
      </dsp:nvSpPr>
      <dsp:spPr>
        <a:xfrm>
          <a:off x="4578723" y="204"/>
          <a:ext cx="3273474" cy="1964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TAMO</a:t>
          </a:r>
          <a:endParaRPr lang="lt-LT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smtClean="0"/>
            <a:t>( trumpas komentaras, apibūdinimas)</a:t>
          </a:r>
          <a:endParaRPr lang="lt-LT" sz="1900" kern="1200" dirty="0"/>
        </a:p>
      </dsp:txBody>
      <dsp:txXfrm>
        <a:off x="4636249" y="57730"/>
        <a:ext cx="3158422" cy="18490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FD884-18DB-4538-84C2-6B4DF33CD7EF}">
      <dsp:nvSpPr>
        <dsp:cNvPr id="0" name=""/>
        <dsp:cNvSpPr/>
      </dsp:nvSpPr>
      <dsp:spPr>
        <a:xfrm rot="5400000">
          <a:off x="-182243" y="183016"/>
          <a:ext cx="1214958" cy="8504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600" kern="1200" dirty="0"/>
        </a:p>
      </dsp:txBody>
      <dsp:txXfrm rot="-5400000">
        <a:off x="1" y="426007"/>
        <a:ext cx="850470" cy="364488"/>
      </dsp:txXfrm>
    </dsp:sp>
    <dsp:sp modelId="{187F8633-BD2F-4245-ABAA-03CAE1CE069A}">
      <dsp:nvSpPr>
        <dsp:cNvPr id="0" name=""/>
        <dsp:cNvSpPr/>
      </dsp:nvSpPr>
      <dsp:spPr>
        <a:xfrm rot="5400000">
          <a:off x="4068973" y="-3217730"/>
          <a:ext cx="789722" cy="7226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100" kern="1200" dirty="0" smtClean="0"/>
            <a:t>Savarankiškai  dirba</a:t>
          </a:r>
          <a:endParaRPr lang="lt-LT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100" kern="1200" dirty="0" smtClean="0"/>
            <a:t>Porose</a:t>
          </a:r>
          <a:endParaRPr lang="lt-LT" sz="2100" kern="1200" dirty="0"/>
        </a:p>
      </dsp:txBody>
      <dsp:txXfrm rot="-5400000">
        <a:off x="850470" y="39324"/>
        <a:ext cx="7188178" cy="712620"/>
      </dsp:txXfrm>
    </dsp:sp>
    <dsp:sp modelId="{8A1A9CA5-89AD-4D6B-84B9-734C2399511E}">
      <dsp:nvSpPr>
        <dsp:cNvPr id="0" name=""/>
        <dsp:cNvSpPr/>
      </dsp:nvSpPr>
      <dsp:spPr>
        <a:xfrm rot="5400000">
          <a:off x="-182243" y="1250715"/>
          <a:ext cx="1214958" cy="8504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600" kern="1200"/>
        </a:p>
      </dsp:txBody>
      <dsp:txXfrm rot="-5400000">
        <a:off x="1" y="1493706"/>
        <a:ext cx="850470" cy="364488"/>
      </dsp:txXfrm>
    </dsp:sp>
    <dsp:sp modelId="{8893A3E8-3547-4635-BE39-6F87C43C8DFF}">
      <dsp:nvSpPr>
        <dsp:cNvPr id="0" name=""/>
        <dsp:cNvSpPr/>
      </dsp:nvSpPr>
      <dsp:spPr>
        <a:xfrm rot="5400000">
          <a:off x="4068973" y="-2150031"/>
          <a:ext cx="789722" cy="7226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100" kern="1200" dirty="0" smtClean="0"/>
            <a:t>Atsakymus skaito mokytojas,  jei teisingai vaikai- ,,</a:t>
          </a:r>
          <a:r>
            <a:rPr lang="lt-LT" sz="2100" kern="1200" dirty="0" err="1" smtClean="0"/>
            <a:t>bingo</a:t>
          </a:r>
          <a:r>
            <a:rPr lang="lt-LT" sz="2100" kern="1200" dirty="0" smtClean="0"/>
            <a:t>”</a:t>
          </a:r>
          <a:endParaRPr lang="lt-LT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100" kern="1200" dirty="0" smtClean="0"/>
            <a:t>Šablonai- tikrinasi patys, arba draugai, ištaiso</a:t>
          </a:r>
          <a:endParaRPr lang="lt-LT" sz="2100" kern="1200" dirty="0"/>
        </a:p>
      </dsp:txBody>
      <dsp:txXfrm rot="-5400000">
        <a:off x="850470" y="1107023"/>
        <a:ext cx="7188178" cy="712620"/>
      </dsp:txXfrm>
    </dsp:sp>
    <dsp:sp modelId="{F06162A0-EDE3-4E09-94A2-A2A4300A1AE1}">
      <dsp:nvSpPr>
        <dsp:cNvPr id="0" name=""/>
        <dsp:cNvSpPr/>
      </dsp:nvSpPr>
      <dsp:spPr>
        <a:xfrm rot="5400000">
          <a:off x="-182243" y="2318413"/>
          <a:ext cx="1214958" cy="8504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600" kern="1200"/>
        </a:p>
      </dsp:txBody>
      <dsp:txXfrm rot="-5400000">
        <a:off x="1" y="2561404"/>
        <a:ext cx="850470" cy="364488"/>
      </dsp:txXfrm>
    </dsp:sp>
    <dsp:sp modelId="{47693E78-25DF-4759-B580-41B999C87A16}">
      <dsp:nvSpPr>
        <dsp:cNvPr id="0" name=""/>
        <dsp:cNvSpPr/>
      </dsp:nvSpPr>
      <dsp:spPr>
        <a:xfrm rot="5400000">
          <a:off x="4068973" y="-1082332"/>
          <a:ext cx="789722" cy="7226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100" kern="1200" dirty="0" smtClean="0"/>
            <a:t>Atsakymai skaidrėse</a:t>
          </a:r>
          <a:endParaRPr lang="lt-LT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100" kern="1200" dirty="0" smtClean="0"/>
            <a:t>Lentoje</a:t>
          </a:r>
          <a:endParaRPr lang="lt-LT" sz="2100" kern="1200" dirty="0"/>
        </a:p>
      </dsp:txBody>
      <dsp:txXfrm rot="-5400000">
        <a:off x="850470" y="2174722"/>
        <a:ext cx="7188178" cy="712620"/>
      </dsp:txXfrm>
    </dsp:sp>
    <dsp:sp modelId="{ED39F5EA-DE6C-4DF7-9167-2C89B0AE0254}">
      <dsp:nvSpPr>
        <dsp:cNvPr id="0" name=""/>
        <dsp:cNvSpPr/>
      </dsp:nvSpPr>
      <dsp:spPr>
        <a:xfrm rot="5400000">
          <a:off x="-182243" y="3386112"/>
          <a:ext cx="1214958" cy="8504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2500" kern="1200"/>
        </a:p>
      </dsp:txBody>
      <dsp:txXfrm rot="-5400000">
        <a:off x="1" y="3629103"/>
        <a:ext cx="850470" cy="364488"/>
      </dsp:txXfrm>
    </dsp:sp>
    <dsp:sp modelId="{265189A2-4135-469C-973C-92D0CA697D85}">
      <dsp:nvSpPr>
        <dsp:cNvPr id="0" name=""/>
        <dsp:cNvSpPr/>
      </dsp:nvSpPr>
      <dsp:spPr>
        <a:xfrm rot="5400000">
          <a:off x="4068973" y="-97752"/>
          <a:ext cx="789722" cy="7226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100" kern="1200" dirty="0" smtClean="0"/>
            <a:t>Testai</a:t>
          </a:r>
          <a:endParaRPr lang="lt-LT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100" kern="1200" dirty="0" smtClean="0"/>
            <a:t>Diagrama</a:t>
          </a:r>
          <a:endParaRPr lang="lt-LT" sz="2100" kern="1200" dirty="0"/>
        </a:p>
      </dsp:txBody>
      <dsp:txXfrm rot="-5400000">
        <a:off x="850470" y="3159302"/>
        <a:ext cx="7188178" cy="7126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94621-99AB-45A3-ADD8-DB35F7BC9A4F}">
      <dsp:nvSpPr>
        <dsp:cNvPr id="0" name=""/>
        <dsp:cNvSpPr/>
      </dsp:nvSpPr>
      <dsp:spPr>
        <a:xfrm>
          <a:off x="4728057" y="3005327"/>
          <a:ext cx="2183282" cy="1414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Diagnostinis</a:t>
          </a:r>
          <a:endParaRPr lang="lt-LT" sz="1200" kern="1200" dirty="0"/>
        </a:p>
      </dsp:txBody>
      <dsp:txXfrm>
        <a:off x="5414109" y="3389962"/>
        <a:ext cx="1466163" cy="998570"/>
      </dsp:txXfrm>
    </dsp:sp>
    <dsp:sp modelId="{EBAD2089-D23C-42E5-99D4-A64F22F6863B}">
      <dsp:nvSpPr>
        <dsp:cNvPr id="0" name=""/>
        <dsp:cNvSpPr/>
      </dsp:nvSpPr>
      <dsp:spPr>
        <a:xfrm>
          <a:off x="1165860" y="3005327"/>
          <a:ext cx="2183282" cy="1414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Dalykų įvertinimas</a:t>
          </a:r>
          <a:endParaRPr lang="lt-L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Kompetencijos</a:t>
          </a:r>
          <a:endParaRPr lang="lt-LT" sz="1200" kern="1200" dirty="0"/>
        </a:p>
      </dsp:txBody>
      <dsp:txXfrm>
        <a:off x="1196927" y="3389962"/>
        <a:ext cx="1466163" cy="998570"/>
      </dsp:txXfrm>
    </dsp:sp>
    <dsp:sp modelId="{951F0D19-FC21-448F-BC24-96846BE751F7}">
      <dsp:nvSpPr>
        <dsp:cNvPr id="0" name=""/>
        <dsp:cNvSpPr/>
      </dsp:nvSpPr>
      <dsp:spPr>
        <a:xfrm>
          <a:off x="4728057" y="0"/>
          <a:ext cx="2183282" cy="1414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Testai</a:t>
          </a:r>
          <a:endParaRPr lang="lt-L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Diagramos; lūkesčiai – pasiekimai</a:t>
          </a:r>
          <a:endParaRPr lang="lt-L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Taikinys</a:t>
          </a:r>
          <a:endParaRPr lang="lt-LT" sz="1200" kern="1200" dirty="0"/>
        </a:p>
      </dsp:txBody>
      <dsp:txXfrm>
        <a:off x="5414109" y="31067"/>
        <a:ext cx="1466163" cy="998570"/>
      </dsp:txXfrm>
    </dsp:sp>
    <dsp:sp modelId="{05BF8711-2F0F-4176-B1B5-619D1115C0B4}">
      <dsp:nvSpPr>
        <dsp:cNvPr id="0" name=""/>
        <dsp:cNvSpPr/>
      </dsp:nvSpPr>
      <dsp:spPr>
        <a:xfrm>
          <a:off x="1165860" y="0"/>
          <a:ext cx="2183282" cy="1414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+/- 0</a:t>
          </a:r>
          <a:endParaRPr lang="lt-L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Taškai</a:t>
          </a:r>
          <a:endParaRPr lang="lt-L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Komentarai</a:t>
          </a:r>
          <a:endParaRPr lang="lt-L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Lipdukai</a:t>
          </a:r>
          <a:endParaRPr lang="lt-LT" sz="1200" kern="1200" dirty="0"/>
        </a:p>
      </dsp:txBody>
      <dsp:txXfrm>
        <a:off x="1196927" y="31067"/>
        <a:ext cx="1466163" cy="998570"/>
      </dsp:txXfrm>
    </dsp:sp>
    <dsp:sp modelId="{2CDC5A34-3CC5-4EAB-A2BD-31AE87E36CBF}">
      <dsp:nvSpPr>
        <dsp:cNvPr id="0" name=""/>
        <dsp:cNvSpPr/>
      </dsp:nvSpPr>
      <dsp:spPr>
        <a:xfrm>
          <a:off x="2166392" y="240435"/>
          <a:ext cx="1913686" cy="191368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/>
            <a:t>Atliktų darbų įvertinimas</a:t>
          </a:r>
          <a:endParaRPr lang="lt-LT" sz="1600" b="1" kern="1200" dirty="0"/>
        </a:p>
      </dsp:txBody>
      <dsp:txXfrm>
        <a:off x="2726898" y="800941"/>
        <a:ext cx="1353180" cy="1353180"/>
      </dsp:txXfrm>
    </dsp:sp>
    <dsp:sp modelId="{DCE7D508-29A9-4A1F-BFD1-1FB5FBF4D5D2}">
      <dsp:nvSpPr>
        <dsp:cNvPr id="0" name=""/>
        <dsp:cNvSpPr/>
      </dsp:nvSpPr>
      <dsp:spPr>
        <a:xfrm rot="5400000">
          <a:off x="4082796" y="251917"/>
          <a:ext cx="1913686" cy="191368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/>
            <a:t>Mėnesio įvertinimas</a:t>
          </a:r>
          <a:endParaRPr lang="lt-LT" sz="1600" b="1" kern="1200" dirty="0"/>
        </a:p>
      </dsp:txBody>
      <dsp:txXfrm rot="-5400000">
        <a:off x="4082796" y="812423"/>
        <a:ext cx="1353180" cy="1353180"/>
      </dsp:txXfrm>
    </dsp:sp>
    <dsp:sp modelId="{9B3A2389-4BE4-4069-9B66-D1B38F5F1EE4}">
      <dsp:nvSpPr>
        <dsp:cNvPr id="0" name=""/>
        <dsp:cNvSpPr/>
      </dsp:nvSpPr>
      <dsp:spPr>
        <a:xfrm rot="10800000">
          <a:off x="4110601" y="2256656"/>
          <a:ext cx="1913686" cy="191368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b="1" kern="1200" dirty="0" err="1" smtClean="0"/>
            <a:t>Patikrinamiej</a:t>
          </a:r>
          <a:r>
            <a:rPr lang="en-US" sz="1200" b="1" kern="1200" dirty="0" smtClean="0"/>
            <a:t>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</a:t>
          </a:r>
          <a:r>
            <a:rPr lang="lt-LT" sz="1400" b="1" kern="1200" dirty="0" smtClean="0"/>
            <a:t>arbai</a:t>
          </a:r>
          <a:endParaRPr lang="lt-LT" sz="1400" b="1" kern="1200" dirty="0"/>
        </a:p>
      </dsp:txBody>
      <dsp:txXfrm rot="10800000">
        <a:off x="4110601" y="2256656"/>
        <a:ext cx="1353180" cy="1353180"/>
      </dsp:txXfrm>
    </dsp:sp>
    <dsp:sp modelId="{1F9E4C86-206D-4C8E-BBBF-7F665095CDAC}">
      <dsp:nvSpPr>
        <dsp:cNvPr id="0" name=""/>
        <dsp:cNvSpPr/>
      </dsp:nvSpPr>
      <dsp:spPr>
        <a:xfrm rot="16200000">
          <a:off x="2080717" y="2253996"/>
          <a:ext cx="1913686" cy="191368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Pusmečio įvertinimas</a:t>
          </a:r>
          <a:endParaRPr lang="lt-LT" sz="1800" kern="1200" dirty="0"/>
        </a:p>
      </dsp:txBody>
      <dsp:txXfrm rot="5400000">
        <a:off x="2641223" y="2253996"/>
        <a:ext cx="1353180" cy="1353180"/>
      </dsp:txXfrm>
    </dsp:sp>
    <dsp:sp modelId="{A50B1CE2-AA26-4189-A997-C975D7A6D781}">
      <dsp:nvSpPr>
        <dsp:cNvPr id="0" name=""/>
        <dsp:cNvSpPr/>
      </dsp:nvSpPr>
      <dsp:spPr>
        <a:xfrm>
          <a:off x="3708234" y="1812036"/>
          <a:ext cx="660730" cy="57454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532FE-7CED-491D-9637-06EEF919C15D}">
      <dsp:nvSpPr>
        <dsp:cNvPr id="0" name=""/>
        <dsp:cNvSpPr/>
      </dsp:nvSpPr>
      <dsp:spPr>
        <a:xfrm rot="10800000">
          <a:off x="3708234" y="2033016"/>
          <a:ext cx="660730" cy="57454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CF424-E3F0-4A1D-B2C1-C236D5835D92}">
      <dsp:nvSpPr>
        <dsp:cNvPr id="0" name=""/>
        <dsp:cNvSpPr/>
      </dsp:nvSpPr>
      <dsp:spPr>
        <a:xfrm>
          <a:off x="0" y="11999"/>
          <a:ext cx="8077200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500" kern="1200" dirty="0" smtClean="0"/>
            <a:t>EMOCIJOS</a:t>
          </a:r>
          <a:endParaRPr lang="lt-LT" sz="5500" kern="1200" dirty="0"/>
        </a:p>
      </dsp:txBody>
      <dsp:txXfrm>
        <a:off x="62826" y="74825"/>
        <a:ext cx="7951548" cy="1161348"/>
      </dsp:txXfrm>
    </dsp:sp>
    <dsp:sp modelId="{B3547A2A-0AA2-40A4-B59C-F15DBB96C357}">
      <dsp:nvSpPr>
        <dsp:cNvPr id="0" name=""/>
        <dsp:cNvSpPr/>
      </dsp:nvSpPr>
      <dsp:spPr>
        <a:xfrm>
          <a:off x="0" y="1299000"/>
          <a:ext cx="80772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t-LT" sz="4300" kern="1200" dirty="0" smtClean="0">
              <a:solidFill>
                <a:schemeClr val="accent3"/>
              </a:solidFill>
            </a:rPr>
            <a:t>NYKŠČIAI</a:t>
          </a:r>
          <a:endParaRPr lang="lt-LT" sz="4300" kern="1200" dirty="0">
            <a:solidFill>
              <a:schemeClr val="accent3"/>
            </a:solidFill>
          </a:endParaRPr>
        </a:p>
      </dsp:txBody>
      <dsp:txXfrm>
        <a:off x="0" y="1299000"/>
        <a:ext cx="8077200" cy="910800"/>
      </dsp:txXfrm>
    </dsp:sp>
    <dsp:sp modelId="{222ECC1A-4E4B-45F4-A119-216249B31A57}">
      <dsp:nvSpPr>
        <dsp:cNvPr id="0" name=""/>
        <dsp:cNvSpPr/>
      </dsp:nvSpPr>
      <dsp:spPr>
        <a:xfrm>
          <a:off x="0" y="2209800"/>
          <a:ext cx="8077200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500" kern="1200" dirty="0" smtClean="0"/>
            <a:t>ŠVIESOFORAS</a:t>
          </a:r>
          <a:endParaRPr lang="lt-LT" sz="5500" kern="1200" dirty="0"/>
        </a:p>
      </dsp:txBody>
      <dsp:txXfrm>
        <a:off x="62826" y="2272626"/>
        <a:ext cx="7951548" cy="1161348"/>
      </dsp:txXfrm>
    </dsp:sp>
    <dsp:sp modelId="{92D73307-EAC2-4876-85FA-44E9ADECA65F}">
      <dsp:nvSpPr>
        <dsp:cNvPr id="0" name=""/>
        <dsp:cNvSpPr/>
      </dsp:nvSpPr>
      <dsp:spPr>
        <a:xfrm>
          <a:off x="0" y="3496800"/>
          <a:ext cx="80772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t-LT" sz="4300" kern="1200" dirty="0" smtClean="0">
              <a:solidFill>
                <a:schemeClr val="accent3"/>
              </a:solidFill>
            </a:rPr>
            <a:t>REFLEKSIJA</a:t>
          </a:r>
          <a:endParaRPr lang="lt-LT" sz="4300" kern="1200" dirty="0">
            <a:solidFill>
              <a:schemeClr val="accent3"/>
            </a:solidFill>
          </a:endParaRPr>
        </a:p>
      </dsp:txBody>
      <dsp:txXfrm>
        <a:off x="0" y="3496800"/>
        <a:ext cx="8077200" cy="910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6EA71-73A6-4B6F-832D-73BB00321F90}">
      <dsp:nvSpPr>
        <dsp:cNvPr id="0" name=""/>
        <dsp:cNvSpPr/>
      </dsp:nvSpPr>
      <dsp:spPr>
        <a:xfrm>
          <a:off x="0" y="11999"/>
          <a:ext cx="8077200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500" kern="1200" dirty="0" smtClean="0"/>
            <a:t>Taikinys</a:t>
          </a:r>
          <a:endParaRPr lang="lt-LT" sz="5500" kern="1200" dirty="0"/>
        </a:p>
      </dsp:txBody>
      <dsp:txXfrm>
        <a:off x="62826" y="74825"/>
        <a:ext cx="7951548" cy="1161348"/>
      </dsp:txXfrm>
    </dsp:sp>
    <dsp:sp modelId="{1B95BA31-497F-488D-BD2C-6F252A6CCBFC}">
      <dsp:nvSpPr>
        <dsp:cNvPr id="0" name=""/>
        <dsp:cNvSpPr/>
      </dsp:nvSpPr>
      <dsp:spPr>
        <a:xfrm>
          <a:off x="0" y="1299000"/>
          <a:ext cx="80772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t-LT" sz="4300" kern="1200" dirty="0" smtClean="0">
              <a:solidFill>
                <a:schemeClr val="accent3"/>
              </a:solidFill>
            </a:rPr>
            <a:t>BINGO</a:t>
          </a:r>
          <a:endParaRPr lang="lt-LT" sz="4300" kern="1200" dirty="0">
            <a:solidFill>
              <a:schemeClr val="accent3"/>
            </a:solidFill>
          </a:endParaRPr>
        </a:p>
      </dsp:txBody>
      <dsp:txXfrm>
        <a:off x="0" y="1299000"/>
        <a:ext cx="8077200" cy="910800"/>
      </dsp:txXfrm>
    </dsp:sp>
    <dsp:sp modelId="{DEBE8431-109A-4071-B830-FC3028FDB975}">
      <dsp:nvSpPr>
        <dsp:cNvPr id="0" name=""/>
        <dsp:cNvSpPr/>
      </dsp:nvSpPr>
      <dsp:spPr>
        <a:xfrm>
          <a:off x="0" y="2209800"/>
          <a:ext cx="8077200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kern="1200" dirty="0" smtClean="0"/>
            <a:t>SAKINIAI: </a:t>
          </a:r>
          <a:r>
            <a:rPr lang="lt-LT" sz="2400" kern="1200" dirty="0" smtClean="0"/>
            <a:t>Man patinka; nepatinka; norėčiau...</a:t>
          </a:r>
          <a:endParaRPr lang="lt-LT" sz="2400" kern="1200" dirty="0"/>
        </a:p>
      </dsp:txBody>
      <dsp:txXfrm>
        <a:off x="62826" y="2272626"/>
        <a:ext cx="7951548" cy="1161348"/>
      </dsp:txXfrm>
    </dsp:sp>
    <dsp:sp modelId="{26034132-DFBD-404D-83AB-4984EB1D59A6}">
      <dsp:nvSpPr>
        <dsp:cNvPr id="0" name=""/>
        <dsp:cNvSpPr/>
      </dsp:nvSpPr>
      <dsp:spPr>
        <a:xfrm>
          <a:off x="0" y="3496800"/>
          <a:ext cx="80772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t-LT" sz="4300" kern="1200" dirty="0" smtClean="0">
              <a:solidFill>
                <a:schemeClr val="accent3"/>
              </a:solidFill>
            </a:rPr>
            <a:t>3 P- patark, pagirk, pasiūlyk</a:t>
          </a:r>
          <a:endParaRPr lang="lt-LT" sz="4300" kern="1200" dirty="0">
            <a:solidFill>
              <a:schemeClr val="accent3"/>
            </a:solidFill>
          </a:endParaRPr>
        </a:p>
      </dsp:txBody>
      <dsp:txXfrm>
        <a:off x="0" y="3496800"/>
        <a:ext cx="8077200" cy="9108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B39DE-5389-4225-9A6C-2C051B3857CC}">
      <dsp:nvSpPr>
        <dsp:cNvPr id="0" name=""/>
        <dsp:cNvSpPr/>
      </dsp:nvSpPr>
      <dsp:spPr>
        <a:xfrm>
          <a:off x="0" y="540659"/>
          <a:ext cx="8077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35E01-2947-419C-867D-1069B5CDB859}">
      <dsp:nvSpPr>
        <dsp:cNvPr id="0" name=""/>
        <dsp:cNvSpPr/>
      </dsp:nvSpPr>
      <dsp:spPr>
        <a:xfrm>
          <a:off x="384534" y="53579"/>
          <a:ext cx="769068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300" kern="1200" dirty="0" smtClean="0"/>
            <a:t>Diagramos: lūkesčiai, pasiekimai</a:t>
          </a:r>
          <a:endParaRPr lang="lt-LT" sz="3300" kern="1200" dirty="0"/>
        </a:p>
      </dsp:txBody>
      <dsp:txXfrm>
        <a:off x="432089" y="101134"/>
        <a:ext cx="7595575" cy="879050"/>
      </dsp:txXfrm>
    </dsp:sp>
    <dsp:sp modelId="{CAA4A815-4EFE-4F65-A080-9303152F5EAA}">
      <dsp:nvSpPr>
        <dsp:cNvPr id="0" name=""/>
        <dsp:cNvSpPr/>
      </dsp:nvSpPr>
      <dsp:spPr>
        <a:xfrm>
          <a:off x="0" y="2037540"/>
          <a:ext cx="8077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990E6-4358-4AF1-9011-F35DA8530CCE}">
      <dsp:nvSpPr>
        <dsp:cNvPr id="0" name=""/>
        <dsp:cNvSpPr/>
      </dsp:nvSpPr>
      <dsp:spPr>
        <a:xfrm>
          <a:off x="384534" y="1550459"/>
          <a:ext cx="769068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300" kern="1200" dirty="0" smtClean="0"/>
            <a:t>Pasiekimų knygelė: dienos analizė</a:t>
          </a:r>
          <a:endParaRPr lang="lt-LT" sz="3300" kern="1200" dirty="0"/>
        </a:p>
      </dsp:txBody>
      <dsp:txXfrm>
        <a:off x="432089" y="1598014"/>
        <a:ext cx="7595575" cy="879050"/>
      </dsp:txXfrm>
    </dsp:sp>
    <dsp:sp modelId="{032A1C11-6FA6-4701-B370-660211EB7E3B}">
      <dsp:nvSpPr>
        <dsp:cNvPr id="0" name=""/>
        <dsp:cNvSpPr/>
      </dsp:nvSpPr>
      <dsp:spPr>
        <a:xfrm>
          <a:off x="0" y="3534420"/>
          <a:ext cx="8077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0713C-D275-495A-A1DE-DF378C2A7111}">
      <dsp:nvSpPr>
        <dsp:cNvPr id="0" name=""/>
        <dsp:cNvSpPr/>
      </dsp:nvSpPr>
      <dsp:spPr>
        <a:xfrm>
          <a:off x="403860" y="3047340"/>
          <a:ext cx="565404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300" kern="1200" dirty="0" smtClean="0"/>
            <a:t>Kompetencijos</a:t>
          </a:r>
          <a:endParaRPr lang="lt-LT" sz="3300" kern="1200" dirty="0"/>
        </a:p>
      </dsp:txBody>
      <dsp:txXfrm>
        <a:off x="451415" y="3094895"/>
        <a:ext cx="5558930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B9CAA-9D30-4114-943B-3ED528ED6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A0419-805A-4999-A0B7-00B7DB725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91300" y="609600"/>
            <a:ext cx="2019300" cy="5486400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905500" cy="5486400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CB148-690B-4B22-BF1C-A8784FBF5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6CFD0-69C5-4D0B-9869-3CE0B1BEE0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8382-6FA2-4604-BF68-603C6B1FA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67481-2419-4F92-B315-FC55D780E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74597-753F-469A-8B19-FA2E85468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DB5DE-18BE-4557-BA9F-91DEE656A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F58A7-C210-4922-9E7C-B62891327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AC5D5-67E5-485D-B6DD-CDA8BD9A7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piktogramą, jei norite įtraukti paveikslėlį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9491B-8F79-4917-AC31-D80EAB45F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Spustelėkite, jei norite keisite ruoš. pav. stilių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5866181-F6C4-406F-A4E1-89E01F23D7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Vida%20vertina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48" y="2285992"/>
            <a:ext cx="7772400" cy="1143000"/>
          </a:xfrm>
        </p:spPr>
        <p:txBody>
          <a:bodyPr/>
          <a:lstStyle/>
          <a:p>
            <a:r>
              <a:rPr lang="lt-LT" dirty="0" smtClean="0"/>
              <a:t>VERTINIMAS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lt-LT" dirty="0" smtClean="0"/>
              <a:t>Pradinėje  mokykloje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Kada ir kaip vertiname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20405"/>
              </p:ext>
            </p:extLst>
          </p:nvPr>
        </p:nvGraphicFramePr>
        <p:xfrm>
          <a:off x="5334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ĮSIVERTINIMAS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ĮSIVERTINIMAS</a:t>
            </a:r>
            <a:endParaRPr lang="lt-LT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ĮSIVERTINIMAS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+  -   0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Lipdukai už...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dirty="0" smtClean="0"/>
              <a:t>Pastangas</a:t>
            </a:r>
          </a:p>
          <a:p>
            <a:r>
              <a:rPr lang="lt-LT" dirty="0" smtClean="0"/>
              <a:t>Tvarką, braižą</a:t>
            </a:r>
          </a:p>
          <a:p>
            <a:r>
              <a:rPr lang="lt-LT" dirty="0" smtClean="0"/>
              <a:t>Kūrybiškai atliktą darbą</a:t>
            </a:r>
          </a:p>
          <a:p>
            <a:r>
              <a:rPr lang="lt-LT" dirty="0" smtClean="0"/>
              <a:t>Dainelę</a:t>
            </a:r>
          </a:p>
          <a:p>
            <a:r>
              <a:rPr lang="lt-LT" dirty="0" smtClean="0"/>
              <a:t>Solfedį</a:t>
            </a:r>
          </a:p>
          <a:p>
            <a:r>
              <a:rPr lang="lt-LT" dirty="0" smtClean="0"/>
              <a:t>Grojimą dūdele</a:t>
            </a:r>
          </a:p>
          <a:p>
            <a:r>
              <a:rPr lang="lt-LT" dirty="0" smtClean="0"/>
              <a:t>Kūrinio analizavimą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dirty="0" smtClean="0"/>
              <a:t>Iniciatyvas</a:t>
            </a:r>
          </a:p>
          <a:p>
            <a:r>
              <a:rPr lang="lt-LT" dirty="0" smtClean="0"/>
              <a:t>Organizuotumą</a:t>
            </a:r>
          </a:p>
          <a:p>
            <a:r>
              <a:rPr lang="lt-LT" dirty="0" smtClean="0"/>
              <a:t>Pagalbą</a:t>
            </a:r>
          </a:p>
          <a:p>
            <a:r>
              <a:rPr lang="lt-LT" dirty="0" smtClean="0"/>
              <a:t>Bendravimą,</a:t>
            </a:r>
          </a:p>
          <a:p>
            <a:r>
              <a:rPr lang="lt-LT" dirty="0" smtClean="0"/>
              <a:t>Draugiškumą</a:t>
            </a:r>
          </a:p>
          <a:p>
            <a:r>
              <a:rPr lang="lt-LT" dirty="0" smtClean="0"/>
              <a:t>Bendradarbiavimą</a:t>
            </a:r>
          </a:p>
          <a:p>
            <a:r>
              <a:rPr lang="lt-LT" dirty="0" smtClean="0"/>
              <a:t>Budėjimą</a:t>
            </a:r>
          </a:p>
          <a:p>
            <a:r>
              <a:rPr lang="lt-LT" dirty="0" smtClean="0"/>
              <a:t>Vaidybą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Lipdukai už...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dirty="0" smtClean="0"/>
              <a:t>Raiškų, sklandų skaitymą</a:t>
            </a:r>
          </a:p>
          <a:p>
            <a:r>
              <a:rPr lang="lt-LT" dirty="0" smtClean="0"/>
              <a:t>Deklamavimą</a:t>
            </a:r>
          </a:p>
          <a:p>
            <a:r>
              <a:rPr lang="lt-LT" dirty="0" smtClean="0"/>
              <a:t>Dalyvavimą parodose, olimpiadose, varžybose</a:t>
            </a:r>
          </a:p>
          <a:p>
            <a:r>
              <a:rPr lang="lt-LT" dirty="0" smtClean="0"/>
              <a:t>Projektų rengimą, pristatymą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dirty="0" smtClean="0"/>
              <a:t> žaidimo pravedimą, organizavimą; </a:t>
            </a:r>
          </a:p>
          <a:p>
            <a:r>
              <a:rPr lang="lt-LT" dirty="0" smtClean="0"/>
              <a:t>Dailės kūrinio pristatymą,</a:t>
            </a:r>
          </a:p>
          <a:p>
            <a:r>
              <a:rPr lang="lt-LT" dirty="0" smtClean="0"/>
              <a:t>Meninio darbelio gamybą</a:t>
            </a:r>
          </a:p>
          <a:p>
            <a:r>
              <a:rPr lang="lt-LT" dirty="0" smtClean="0"/>
              <a:t>Samprotavimą</a:t>
            </a:r>
          </a:p>
          <a:p>
            <a:r>
              <a:rPr lang="lt-LT" dirty="0" smtClean="0"/>
              <a:t>Savo nuomonės pagrindimą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 idx="4294967295"/>
          </p:nvPr>
        </p:nvSpPr>
        <p:spPr>
          <a:xfrm>
            <a:off x="1547664" y="3068960"/>
            <a:ext cx="5976664" cy="1728192"/>
          </a:xfrm>
        </p:spPr>
        <p:txBody>
          <a:bodyPr/>
          <a:lstStyle/>
          <a:p>
            <a:r>
              <a:rPr lang="lt-LT" dirty="0" smtClean="0"/>
              <a:t>Ačiū  už  dėmesį</a:t>
            </a:r>
            <a:br>
              <a:rPr lang="lt-LT" dirty="0" smtClean="0"/>
            </a:br>
            <a:r>
              <a:rPr lang="lt-LT" sz="3600" dirty="0"/>
              <a:t>M</a:t>
            </a:r>
            <a:r>
              <a:rPr lang="lt-LT" sz="3600" dirty="0" smtClean="0"/>
              <a:t>okytoja Vida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200572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/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VERTINIMO  TIPAI</a:t>
            </a:r>
            <a:endParaRPr lang="lt-LT" dirty="0"/>
          </a:p>
        </p:txBody>
      </p:sp>
      <p:graphicFrame>
        <p:nvGraphicFramePr>
          <p:cNvPr id="358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55576" y="116632"/>
          <a:ext cx="7772400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MS Org Chart" r:id="rId3" imgW="7807569" imgH="1828800" progId="">
                  <p:embed followColorScheme="full"/>
                </p:oleObj>
              </mc:Choice>
              <mc:Fallback>
                <p:oleObj name="MS Org Chart" r:id="rId3" imgW="7807569" imgH="1828800" progId="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16632"/>
                        <a:ext cx="7772400" cy="1656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4"/>
          <p:cNvGraphicFramePr>
            <a:graphicFrameLocks noChangeAspect="1"/>
          </p:cNvGraphicFramePr>
          <p:nvPr/>
        </p:nvGraphicFramePr>
        <p:xfrm>
          <a:off x="755650" y="2924944"/>
          <a:ext cx="7632700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MS Org Chart" r:id="rId5" imgW="7767961" imgH="3124940" progId="">
                  <p:embed followColorScheme="full"/>
                </p:oleObj>
              </mc:Choice>
              <mc:Fallback>
                <p:oleObj name="MS Org Chart" r:id="rId5" imgW="7767961" imgH="3124940" progId="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24944"/>
                        <a:ext cx="7632700" cy="309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99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Vertinimas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b="1" dirty="0" smtClean="0"/>
              <a:t>Diagnostinis</a:t>
            </a:r>
          </a:p>
          <a:p>
            <a:endParaRPr lang="lt-L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29488762"/>
              </p:ext>
            </p:extLst>
          </p:nvPr>
        </p:nvGraphicFramePr>
        <p:xfrm>
          <a:off x="395536" y="1397000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56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371128"/>
          </a:xfrm>
        </p:spPr>
        <p:txBody>
          <a:bodyPr/>
          <a:lstStyle/>
          <a:p>
            <a:r>
              <a:rPr lang="lt-LT" dirty="0" smtClean="0"/>
              <a:t>VERTINIMAS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/>
            <a:r>
              <a:rPr lang="lt-L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Vertinant mokinių pažangą ir pasiekimus taikomas formuojamasis, diagnostinis  ir apibendrinamasis vertinimas. </a:t>
            </a:r>
          </a:p>
          <a:p>
            <a:pPr>
              <a:buNone/>
            </a:pPr>
            <a:r>
              <a:rPr lang="lt-LT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Formuojamasis </a:t>
            </a:r>
            <a:r>
              <a:rPr lang="lt-L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NUOLATINIS vertinimas ugdymo proceso metu.</a:t>
            </a:r>
          </a:p>
          <a:p>
            <a:r>
              <a:rPr lang="lt-L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žodžiu</a:t>
            </a:r>
            <a:r>
              <a:rPr lang="lt-LT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o esant reikalui ir raštu, t. y. , parašant trumpą komentarą.) Siekiant skatinti mokinių mokymosi </a:t>
            </a:r>
            <a:r>
              <a:rPr lang="lt-L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motyvaciją, padrąsinti, išsakyti pastabas, nukreipti tinkamai  veiklai.</a:t>
            </a:r>
            <a:endParaRPr lang="lt-LT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lt-L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Skatinimai: </a:t>
            </a:r>
            <a:r>
              <a:rPr lang="lt-LT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riešutukai</a:t>
            </a:r>
            <a:r>
              <a:rPr lang="lt-L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pinig</a:t>
            </a:r>
            <a:r>
              <a:rPr lang="lt-LT" sz="2800" dirty="0" smtClean="0"/>
              <a:t>ėliai, pliusiukai.</a:t>
            </a:r>
          </a:p>
          <a:p>
            <a:pPr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758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 smtClean="0"/>
              <a:t>Diagnostinis vertinimas – </a:t>
            </a:r>
            <a:r>
              <a:rPr lang="lt-LT" sz="2800" dirty="0" smtClean="0">
                <a:solidFill>
                  <a:srgbClr val="FF3300"/>
                </a:solidFill>
              </a:rPr>
              <a:t>baigus ar pradedant mokymo etapą -</a:t>
            </a:r>
            <a:r>
              <a:rPr lang="lt-LT" sz="2800" dirty="0" smtClean="0"/>
              <a:t> temą ar kurso dalį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 smtClean="0"/>
              <a:t>Paskirtis-išsiaiškinti mokinio pasiekimus ir padarytą pažangą, kad būtų galima numatyti tolesnio mokymosi galimybes, suteikti pagalbą įveikiant sunkumus.</a:t>
            </a:r>
          </a:p>
          <a:p>
            <a:r>
              <a:rPr lang="lt-LT" sz="3200" dirty="0" smtClean="0"/>
              <a:t>Atliekamas remiasi mokinių stebėjimu, namų darbų, kontrolinių užduočių rezultatais.</a:t>
            </a:r>
            <a:endParaRPr lang="en-GB" sz="32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622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APIBENDRINAMASIS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lt-LT" sz="3200" dirty="0" smtClean="0"/>
              <a:t>Naudojamas baigus temą, programą.</a:t>
            </a:r>
          </a:p>
          <a:p>
            <a:r>
              <a:rPr lang="lt-LT" sz="3200" dirty="0" smtClean="0"/>
              <a:t>Jo rezultatai formaliai patvirtina mokinio  pasiekimus ugdymo programos pabaigoje</a:t>
            </a:r>
            <a:r>
              <a:rPr lang="en-US" dirty="0" smtClean="0"/>
              <a:t>.</a:t>
            </a:r>
            <a:endParaRPr lang="en-GB" dirty="0" smtClean="0"/>
          </a:p>
          <a:p>
            <a:endParaRPr lang="lt-LT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598683805"/>
              </p:ext>
            </p:extLst>
          </p:nvPr>
        </p:nvGraphicFramePr>
        <p:xfrm>
          <a:off x="899592" y="3573016"/>
          <a:ext cx="6984776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Ovalas 10"/>
          <p:cNvSpPr/>
          <p:nvPr/>
        </p:nvSpPr>
        <p:spPr>
          <a:xfrm>
            <a:off x="1475656" y="3645024"/>
            <a:ext cx="700469" cy="700469"/>
          </a:xfrm>
          <a:prstGeom prst="ellipse">
            <a:avLst/>
          </a:prstGeom>
          <a:blipFill rotWithShape="0">
            <a:blip r:embed="rId7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Ovalas 11"/>
          <p:cNvSpPr/>
          <p:nvPr/>
        </p:nvSpPr>
        <p:spPr>
          <a:xfrm>
            <a:off x="3131840" y="3645024"/>
            <a:ext cx="700469" cy="700469"/>
          </a:xfrm>
          <a:prstGeom prst="ellipse">
            <a:avLst/>
          </a:prstGeom>
          <a:blipFill rotWithShape="0">
            <a:blip r:embed="rId8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Ovalas 12"/>
          <p:cNvSpPr/>
          <p:nvPr/>
        </p:nvSpPr>
        <p:spPr>
          <a:xfrm>
            <a:off x="4860032" y="3645024"/>
            <a:ext cx="700469" cy="700469"/>
          </a:xfrm>
          <a:prstGeom prst="ellipse">
            <a:avLst/>
          </a:prstGeom>
          <a:blipFill rotWithShape="0">
            <a:blip r:embed="rId9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Ovalas 13"/>
          <p:cNvSpPr/>
          <p:nvPr/>
        </p:nvSpPr>
        <p:spPr>
          <a:xfrm>
            <a:off x="6660232" y="3645024"/>
            <a:ext cx="700469" cy="700469"/>
          </a:xfrm>
          <a:prstGeom prst="ellipse">
            <a:avLst/>
          </a:prstGeom>
          <a:blipFill rotWithShape="0">
            <a:blip r:embed="rId10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052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Vertinimo </a:t>
            </a:r>
            <a:r>
              <a:rPr lang="lt-LT" dirty="0" smtClean="0">
                <a:hlinkClick r:id="rId2" action="ppaction://hlinkpres?slideindex=1&amp;slidetitle="/>
              </a:rPr>
              <a:t>būdai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997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KUR ĮVERTINAME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 smtClean="0"/>
              <a:t>ATLIKTŲ DARBŲ Į(si)VERTINIMAS</a:t>
            </a:r>
            <a:endParaRPr lang="lt-LT" sz="40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alkboard">
  <a:themeElements>
    <a:clrScheme name="Office t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echalkboard</Template>
  <TotalTime>299</TotalTime>
  <Words>372</Words>
  <Application>Microsoft Office PowerPoint</Application>
  <PresentationFormat>Demonstracija ekrane (4:3)</PresentationFormat>
  <Paragraphs>115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19" baseType="lpstr">
      <vt:lpstr>echalkboard</vt:lpstr>
      <vt:lpstr>MS Org Chart</vt:lpstr>
      <vt:lpstr>VERTINIMAS</vt:lpstr>
      <vt:lpstr>   VERTINIMO  TIPAI</vt:lpstr>
      <vt:lpstr>Vertinimas</vt:lpstr>
      <vt:lpstr>VERTINIMAS</vt:lpstr>
      <vt:lpstr> Diagnostinis vertinimas – baigus ar pradedant mokymo etapą - temą ar kurso dalį </vt:lpstr>
      <vt:lpstr>APIBENDRINAMASIS</vt:lpstr>
      <vt:lpstr>Vertinimo būdai</vt:lpstr>
      <vt:lpstr>KUR ĮVERTINAME</vt:lpstr>
      <vt:lpstr>ATLIKTŲ DARBŲ Į(si)VERTINIMAS</vt:lpstr>
      <vt:lpstr>Kada ir kaip vertiname</vt:lpstr>
      <vt:lpstr>ĮSIVERTINIMAS</vt:lpstr>
      <vt:lpstr>ĮSIVERTINIMAS</vt:lpstr>
      <vt:lpstr>ĮSIVERTINIMAS</vt:lpstr>
      <vt:lpstr> +  -   0</vt:lpstr>
      <vt:lpstr>Lipdukai už...</vt:lpstr>
      <vt:lpstr>Lipdukai už...</vt:lpstr>
      <vt:lpstr>Ačiū  už  dėmesį Mokytoja Vida</vt:lpstr>
    </vt:vector>
  </TitlesOfParts>
  <Company>Honeywell Project Operations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Edialogasoard</dc:title>
  <dc:creator>Windows vartotojas</dc:creator>
  <cp:lastModifiedBy>Vida</cp:lastModifiedBy>
  <cp:revision>36</cp:revision>
  <dcterms:created xsi:type="dcterms:W3CDTF">2011-11-03T14:37:07Z</dcterms:created>
  <dcterms:modified xsi:type="dcterms:W3CDTF">2014-01-09T08:12:49Z</dcterms:modified>
</cp:coreProperties>
</file>