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5D552-BE71-47A6-BAF5-DBCA825D2273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AD280-84FA-41A3-87C1-6EF4B6234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Mondays I eat peaches.</a:t>
            </a:r>
          </a:p>
          <a:p>
            <a:r>
              <a:rPr lang="en-US" dirty="0" smtClean="0"/>
              <a:t>On Tuesdays I eat pears.</a:t>
            </a:r>
          </a:p>
          <a:p>
            <a:r>
              <a:rPr lang="en-US" dirty="0" smtClean="0"/>
              <a:t>On Wednesdays</a:t>
            </a:r>
            <a:r>
              <a:rPr lang="en-US" baseline="0" dirty="0" smtClean="0"/>
              <a:t> I eat tables.</a:t>
            </a:r>
          </a:p>
          <a:p>
            <a:r>
              <a:rPr lang="en-US" baseline="0" dirty="0" smtClean="0"/>
              <a:t>On Thursdays I eat chairs.</a:t>
            </a:r>
          </a:p>
          <a:p>
            <a:r>
              <a:rPr lang="en-US" baseline="0" dirty="0" smtClean="0"/>
              <a:t>On Fridays I eat footballs – four.</a:t>
            </a:r>
          </a:p>
          <a:p>
            <a:r>
              <a:rPr lang="en-US" baseline="0" dirty="0" smtClean="0"/>
              <a:t>On Saturdays I eat three more.</a:t>
            </a:r>
          </a:p>
          <a:p>
            <a:r>
              <a:rPr lang="en-US" baseline="0" dirty="0" smtClean="0"/>
              <a:t>On Sundays I can’t eat a thing.</a:t>
            </a:r>
          </a:p>
          <a:p>
            <a:r>
              <a:rPr lang="en-US" baseline="0" dirty="0" smtClean="0"/>
              <a:t>I’m full so I just sit and 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AD280-84FA-41A3-87C1-6EF4B623462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Mondays I eat peaches.</a:t>
            </a:r>
          </a:p>
          <a:p>
            <a:r>
              <a:rPr lang="en-US" dirty="0" smtClean="0"/>
              <a:t>On Tuesdays I eat pears.</a:t>
            </a:r>
          </a:p>
          <a:p>
            <a:r>
              <a:rPr lang="en-US" dirty="0" smtClean="0"/>
              <a:t>On Wednesdays</a:t>
            </a:r>
            <a:r>
              <a:rPr lang="en-US" baseline="0" dirty="0" smtClean="0"/>
              <a:t> I eat tables.</a:t>
            </a:r>
          </a:p>
          <a:p>
            <a:r>
              <a:rPr lang="en-US" baseline="0" dirty="0" smtClean="0"/>
              <a:t>On Thursdays I eat chairs.</a:t>
            </a:r>
          </a:p>
          <a:p>
            <a:r>
              <a:rPr lang="en-US" baseline="0" dirty="0" smtClean="0"/>
              <a:t>On Fridays I eat footballs – four.</a:t>
            </a:r>
          </a:p>
          <a:p>
            <a:r>
              <a:rPr lang="en-US" baseline="0" dirty="0" smtClean="0"/>
              <a:t>On Saturdays I eat three more.</a:t>
            </a:r>
          </a:p>
          <a:p>
            <a:r>
              <a:rPr lang="en-US" baseline="0" dirty="0" smtClean="0"/>
              <a:t>On Sundays I can’t eat a thing.</a:t>
            </a:r>
          </a:p>
          <a:p>
            <a:r>
              <a:rPr lang="en-US" baseline="0" dirty="0" smtClean="0"/>
              <a:t>I’m full so I just sit and 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AD280-84FA-41A3-87C1-6EF4B623462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Mondays I eat peaches.</a:t>
            </a:r>
          </a:p>
          <a:p>
            <a:r>
              <a:rPr lang="en-US" dirty="0" smtClean="0"/>
              <a:t>On Tuesdays I eat pears.</a:t>
            </a:r>
          </a:p>
          <a:p>
            <a:r>
              <a:rPr lang="en-US" dirty="0" smtClean="0"/>
              <a:t>On Wednesdays</a:t>
            </a:r>
            <a:r>
              <a:rPr lang="en-US" baseline="0" dirty="0" smtClean="0"/>
              <a:t> I eat tables.</a:t>
            </a:r>
          </a:p>
          <a:p>
            <a:r>
              <a:rPr lang="en-US" baseline="0" dirty="0" smtClean="0"/>
              <a:t>On Thursdays I eat chairs.</a:t>
            </a:r>
          </a:p>
          <a:p>
            <a:r>
              <a:rPr lang="en-US" baseline="0" dirty="0" smtClean="0"/>
              <a:t>On Fridays I eat footballs – four.</a:t>
            </a:r>
          </a:p>
          <a:p>
            <a:r>
              <a:rPr lang="en-US" baseline="0" dirty="0" smtClean="0"/>
              <a:t>On Saturdays I eat three more.</a:t>
            </a:r>
          </a:p>
          <a:p>
            <a:r>
              <a:rPr lang="en-US" baseline="0" dirty="0" smtClean="0"/>
              <a:t>On Sundays I can’t eat a thing.</a:t>
            </a:r>
          </a:p>
          <a:p>
            <a:r>
              <a:rPr lang="en-US" baseline="0" dirty="0" smtClean="0"/>
              <a:t>I’m full so I just sit and 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AD280-84FA-41A3-87C1-6EF4B623462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6F56A-896D-4DBA-BC68-54A0E7DD9B58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0622-80A4-4558-B278-BC2582F2D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1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1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1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365864">
            <a:off x="726811" y="49137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The Monster Song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33095">
            <a:off x="2743200" y="1752600"/>
            <a:ext cx="3981450" cy="417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29954"/>
            <a:ext cx="7010400" cy="60016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dirty="0" smtClean="0">
                <a:solidFill>
                  <a:srgbClr val="C00000"/>
                </a:solidFill>
              </a:rPr>
              <a:t>Mondays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I eat peaches.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dirty="0" smtClean="0">
                <a:solidFill>
                  <a:srgbClr val="C00000"/>
                </a:solidFill>
              </a:rPr>
              <a:t>Tuesdays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I eat pears.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dirty="0" smtClean="0">
                <a:solidFill>
                  <a:srgbClr val="C00000"/>
                </a:solidFill>
              </a:rPr>
              <a:t>Wednesdays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tables.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rgbClr val="C00000"/>
                </a:solidFill>
              </a:rPr>
              <a:t>Thursdays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chairs.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rgbClr val="C00000"/>
                </a:solidFill>
              </a:rPr>
              <a:t>Fridays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footballs – four.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rgbClr val="C00000"/>
                </a:solidFill>
              </a:rPr>
              <a:t>Saturdays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three more.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rgbClr val="C00000"/>
                </a:solidFill>
              </a:rPr>
              <a:t>Sundays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can’t eat a thing.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I’m full so I just sit and sing.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http://www.fresh-fruit-daily.com/images/threepeach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03520">
            <a:off x="6629400" y="381000"/>
            <a:ext cx="1122590" cy="838201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d9GcSoWmgbZo6meiI6z7ihQlv6GSPvvyf6gFgsl7QFxLfUGADs0_5w1LkAZsP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52261">
            <a:off x="5410200" y="1371600"/>
            <a:ext cx="776488" cy="875849"/>
          </a:xfrm>
          <a:prstGeom prst="rect">
            <a:avLst/>
          </a:prstGeom>
          <a:noFill/>
        </p:spPr>
      </p:pic>
      <p:pic>
        <p:nvPicPr>
          <p:cNvPr id="3080" name="Picture 8" descr="http://t1.gstatic.com/images?q=tbn:ANd9GcSdFMj54OGOTbTm5j_QmTKqbuSmmLcK6TMbjFQgqMR7wN3tIlNVvI6HQ8jz-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905000"/>
            <a:ext cx="818973" cy="752476"/>
          </a:xfrm>
          <a:prstGeom prst="rect">
            <a:avLst/>
          </a:prstGeom>
          <a:noFill/>
        </p:spPr>
      </p:pic>
      <p:pic>
        <p:nvPicPr>
          <p:cNvPr id="3082" name="Picture 10" descr="BBO2 Table - Gre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6700" y="1524001"/>
            <a:ext cx="1219199" cy="1219200"/>
          </a:xfrm>
          <a:prstGeom prst="rect">
            <a:avLst/>
          </a:prstGeom>
          <a:noFill/>
        </p:spPr>
      </p:pic>
      <p:pic>
        <p:nvPicPr>
          <p:cNvPr id="3084" name="Picture 12" descr="http://www.bybrookhire.co.uk/images/banquet-chair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885441">
            <a:off x="5791200" y="2895600"/>
            <a:ext cx="1150472" cy="733426"/>
          </a:xfrm>
          <a:prstGeom prst="rect">
            <a:avLst/>
          </a:prstGeom>
          <a:noFill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3429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http://us.cdn1.123rf.com/168nwm/anoshkin/anoshkin1009/anoshkin100900214/7744351-three-dimensional-model--four-balls-combined-in-a-pyrami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4267200"/>
            <a:ext cx="914400" cy="914400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292767">
            <a:off x="208243" y="5310790"/>
            <a:ext cx="1245879" cy="130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http://writingcareercoach.com/wp-content/uploads/2010/09/27730eliminate-can-t-poster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96200" y="5257800"/>
            <a:ext cx="856288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29954"/>
            <a:ext cx="7010400" cy="60016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dirty="0" smtClean="0">
                <a:solidFill>
                  <a:srgbClr val="00B050"/>
                </a:solidFill>
              </a:rPr>
              <a:t>Mondays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I eat peaches.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dirty="0" smtClean="0">
                <a:solidFill>
                  <a:srgbClr val="00B050"/>
                </a:solidFill>
              </a:rPr>
              <a:t>Tuesdays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 I eat pears.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dirty="0" smtClean="0">
                <a:solidFill>
                  <a:srgbClr val="00B050"/>
                </a:solidFill>
              </a:rPr>
              <a:t>Wednesdays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tables.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rgbClr val="00B050"/>
                </a:solidFill>
              </a:rPr>
              <a:t>Thursdays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chairs.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rgbClr val="00B050"/>
                </a:solidFill>
              </a:rPr>
              <a:t>Fridays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footballs – four.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rgbClr val="00B050"/>
                </a:solidFill>
              </a:rPr>
              <a:t>Saturdays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three more.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baseline="0" dirty="0" smtClean="0">
                <a:solidFill>
                  <a:srgbClr val="00B050"/>
                </a:solidFill>
              </a:rPr>
              <a:t>Sundays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can’t eat a thing.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I’m full so I just sit and sing.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http://www.fresh-fruit-daily.com/images/threepeach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1000"/>
            <a:ext cx="1122590" cy="838201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d9GcSoWmgbZo6meiI6z7ihQlv6GSPvvyf6gFgsl7QFxLfUGADs0_5w1LkAZsP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90600"/>
            <a:ext cx="928888" cy="1047751"/>
          </a:xfrm>
          <a:prstGeom prst="rect">
            <a:avLst/>
          </a:prstGeom>
          <a:noFill/>
        </p:spPr>
      </p:pic>
      <p:pic>
        <p:nvPicPr>
          <p:cNvPr id="3080" name="Picture 8" descr="http://t1.gstatic.com/images?q=tbn:ANd9GcSdFMj54OGOTbTm5j_QmTKqbuSmmLcK6TMbjFQgqMR7wN3tIlNVvI6HQ8jz-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905000"/>
            <a:ext cx="818973" cy="752476"/>
          </a:xfrm>
          <a:prstGeom prst="rect">
            <a:avLst/>
          </a:prstGeom>
          <a:noFill/>
        </p:spPr>
      </p:pic>
      <p:pic>
        <p:nvPicPr>
          <p:cNvPr id="3082" name="Picture 10" descr="BBO2 Table - Gre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1752600"/>
            <a:ext cx="952500" cy="952501"/>
          </a:xfrm>
          <a:prstGeom prst="rect">
            <a:avLst/>
          </a:prstGeom>
          <a:noFill/>
        </p:spPr>
      </p:pic>
      <p:pic>
        <p:nvPicPr>
          <p:cNvPr id="3084" name="Picture 12" descr="http://www.bybrookhire.co.uk/images/banquet-chair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819400"/>
            <a:ext cx="1150472" cy="733426"/>
          </a:xfrm>
          <a:prstGeom prst="rect">
            <a:avLst/>
          </a:prstGeom>
          <a:noFill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3276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http://us.cdn1.123rf.com/168nwm/anoshkin/anoshkin1009/anoshkin100900214/7744351-three-dimensional-model--four-balls-combined-in-a-pyrami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4343400"/>
            <a:ext cx="914400" cy="914400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292767">
            <a:off x="436844" y="5497930"/>
            <a:ext cx="1245879" cy="130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writingcareercoach.com/wp-content/uploads/2010/09/27730eliminate-can-t-poster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24800" y="5257800"/>
            <a:ext cx="856288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68105"/>
            <a:ext cx="7010400" cy="592534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Mondays I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eat peaches.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Tuesdays I eat pears.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On Wednesdays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I eat tables.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Thursdays I eat chairs.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Fridays I eat footballs – four.</a:t>
            </a:r>
          </a:p>
          <a:p>
            <a:pPr>
              <a:lnSpc>
                <a:spcPct val="150000"/>
              </a:lnSpc>
            </a:pP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Saturdays I eat three more.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On Sundays I can’t eat a thing.</a:t>
            </a:r>
          </a:p>
          <a:p>
            <a:pPr>
              <a:lnSpc>
                <a:spcPct val="150000"/>
              </a:lnSpc>
            </a:pPr>
            <a:r>
              <a:rPr lang="lt-LT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                </a:t>
            </a:r>
            <a:r>
              <a:rPr lang="en-US" sz="3200" b="1" baseline="0" dirty="0" smtClean="0">
                <a:solidFill>
                  <a:schemeClr val="accent5">
                    <a:lumMod val="50000"/>
                  </a:schemeClr>
                </a:solidFill>
              </a:rPr>
              <a:t>I’m full so I just sit and sing.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http://www.fresh-fruit-daily.com/images/threepeach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1000"/>
            <a:ext cx="1122590" cy="838201"/>
          </a:xfrm>
          <a:prstGeom prst="rect">
            <a:avLst/>
          </a:prstGeom>
          <a:noFill/>
        </p:spPr>
      </p:pic>
      <p:pic>
        <p:nvPicPr>
          <p:cNvPr id="3076" name="Picture 4" descr="http://t2.gstatic.com/images?q=tbn:ANd9GcSoWmgbZo6meiI6z7ihQlv6GSPvvyf6gFgsl7QFxLfUGADs0_5w1LkAZsP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90600"/>
            <a:ext cx="928888" cy="1047751"/>
          </a:xfrm>
          <a:prstGeom prst="rect">
            <a:avLst/>
          </a:prstGeom>
          <a:noFill/>
        </p:spPr>
      </p:pic>
      <p:pic>
        <p:nvPicPr>
          <p:cNvPr id="3080" name="Picture 8" descr="http://t1.gstatic.com/images?q=tbn:ANd9GcSdFMj54OGOTbTm5j_QmTKqbuSmmLcK6TMbjFQgqMR7wN3tIlNVvI6HQ8jz-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1905000"/>
            <a:ext cx="818973" cy="752476"/>
          </a:xfrm>
          <a:prstGeom prst="rect">
            <a:avLst/>
          </a:prstGeom>
          <a:noFill/>
        </p:spPr>
      </p:pic>
      <p:pic>
        <p:nvPicPr>
          <p:cNvPr id="3082" name="Picture 10" descr="BBO2 Table - Gre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1752600"/>
            <a:ext cx="952500" cy="952501"/>
          </a:xfrm>
          <a:prstGeom prst="rect">
            <a:avLst/>
          </a:prstGeom>
          <a:noFill/>
        </p:spPr>
      </p:pic>
      <p:pic>
        <p:nvPicPr>
          <p:cNvPr id="3084" name="Picture 12" descr="http://www.bybrookhire.co.uk/images/banquet-chair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2819400"/>
            <a:ext cx="1150472" cy="733426"/>
          </a:xfrm>
          <a:prstGeom prst="rect">
            <a:avLst/>
          </a:prstGeom>
          <a:noFill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3276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http://us.cdn1.123rf.com/168nwm/anoshkin/anoshkin1009/anoshkin100900214/7744351-three-dimensional-model--four-balls-combined-in-a-pyrami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4343400"/>
            <a:ext cx="914400" cy="914400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292767">
            <a:off x="436844" y="5497930"/>
            <a:ext cx="1245879" cy="130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writingcareercoach.com/wp-content/uploads/2010/09/27730eliminate-can-t-posters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24800" y="5257800"/>
            <a:ext cx="856288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348</Words>
  <Application>Microsoft Office PowerPoint</Application>
  <PresentationFormat>On-screen Show (4:3)</PresentationFormat>
  <Paragraphs>52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Monster Song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Monster Song</dc:title>
  <dc:creator>user</dc:creator>
  <cp:lastModifiedBy>Aurika</cp:lastModifiedBy>
  <cp:revision>16</cp:revision>
  <dcterms:created xsi:type="dcterms:W3CDTF">2012-03-30T07:21:53Z</dcterms:created>
  <dcterms:modified xsi:type="dcterms:W3CDTF">2014-06-11T17:19:09Z</dcterms:modified>
</cp:coreProperties>
</file>