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87E8B6-F0F5-482B-8F4E-BF5EB20035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40B8A1-A322-48C6-9E75-F1C124C0F401}" type="datetimeFigureOut">
              <a:rPr lang="en-US" smtClean="0"/>
              <a:pPr/>
              <a:t>6/6/2013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8800" dirty="0" smtClean="0">
                <a:solidFill>
                  <a:srgbClr val="C00000"/>
                </a:solidFill>
              </a:rPr>
              <a:t>SILUETAS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III klasė</a:t>
            </a:r>
          </a:p>
          <a:p>
            <a:r>
              <a:rPr lang="lt-LT" sz="2000" dirty="0" smtClean="0"/>
              <a:t>Mokytoja metodininkė Zita Kundrotienė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7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7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_07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ud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1390"/>
            <a:ext cx="7143800" cy="6786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pboard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62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dis bemb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438" y="0"/>
            <a:ext cx="546925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pboard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8807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Kokių reikės priemonių?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Vienspalvio popieriaus siluetui iškirpti ir vienspalvio popieriaus fonui (spalvą pasirink pats).</a:t>
            </a:r>
          </a:p>
          <a:p>
            <a:r>
              <a:rPr lang="lt-LT" dirty="0" smtClean="0"/>
              <a:t>Popieriaus eskizui.</a:t>
            </a:r>
          </a:p>
          <a:p>
            <a:r>
              <a:rPr lang="lt-LT" dirty="0" smtClean="0"/>
              <a:t>Paprasto pieštuko.</a:t>
            </a:r>
          </a:p>
          <a:p>
            <a:r>
              <a:rPr lang="lt-LT" dirty="0" smtClean="0"/>
              <a:t>Žirklių.</a:t>
            </a:r>
          </a:p>
          <a:p>
            <a:r>
              <a:rPr lang="lt-LT" dirty="0" smtClean="0"/>
              <a:t>Klijų.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00962" cy="108012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aip įsivertinsite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843738" cy="4352940"/>
          </a:xfrm>
        </p:spPr>
        <p:txBody>
          <a:bodyPr>
            <a:normAutofit fontScale="92500" lnSpcReduction="10000"/>
          </a:bodyPr>
          <a:lstStyle/>
          <a:p>
            <a:endParaRPr lang="lt-LT" sz="2400" dirty="0" smtClean="0"/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Figūros perteikimas.</a:t>
            </a:r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Fono ir iškirpto silueto spalvų suderinimas.</a:t>
            </a:r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Tvakingai priklijuotos silueto dalys.</a:t>
            </a:r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Užbaigtas darbas.</a:t>
            </a:r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Gebėjimas pristatyti darbą.</a:t>
            </a:r>
            <a:endParaRPr lang="lt-L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5</a:t>
            </a:r>
          </a:p>
          <a:p>
            <a:pPr algn="l"/>
            <a:r>
              <a:rPr lang="lt-L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4</a:t>
            </a:r>
          </a:p>
          <a:p>
            <a:pPr algn="l"/>
            <a:r>
              <a:rPr lang="lt-L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3</a:t>
            </a:r>
            <a:endParaRPr lang="lt-LT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85918" y="5143512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964645" y="489347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14678" y="4643446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964909" y="446485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43504" y="4214818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amai\Desktop\smileys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899" y="3214686"/>
            <a:ext cx="963614" cy="963614"/>
          </a:xfrm>
          <a:prstGeom prst="rect">
            <a:avLst/>
          </a:prstGeom>
          <a:noFill/>
        </p:spPr>
      </p:pic>
      <p:pic>
        <p:nvPicPr>
          <p:cNvPr id="1027" name="Picture 3" descr="C:\Users\namai\Desktop\bye-wave-smiley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101" y="4143380"/>
            <a:ext cx="789616" cy="80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lt-LT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GEROS DIENOS</a:t>
            </a:r>
            <a:r>
              <a:rPr lang="ru-RU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r>
              <a:rPr lang="lt-LT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Šiandien pamokoje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lt-LT" dirty="0"/>
              <a:t>Kaip dirbsime?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lt-LT" dirty="0">
                <a:solidFill>
                  <a:srgbClr val="7030A0"/>
                </a:solidFill>
              </a:rPr>
              <a:t>Atliksime </a:t>
            </a:r>
            <a:r>
              <a:rPr lang="lt-LT" dirty="0" smtClean="0">
                <a:solidFill>
                  <a:srgbClr val="7030A0"/>
                </a:solidFill>
              </a:rPr>
              <a:t>tyrimus ir bandomuosius </a:t>
            </a:r>
            <a:r>
              <a:rPr lang="lt-LT" dirty="0">
                <a:solidFill>
                  <a:srgbClr val="7030A0"/>
                </a:solidFill>
              </a:rPr>
              <a:t>piešinius, apžiūrėsime dailininkų darbus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lt-LT" dirty="0"/>
              <a:t>Ką išmoksime, sužinosime?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lt-LT" dirty="0"/>
              <a:t> </a:t>
            </a:r>
            <a:r>
              <a:rPr lang="lt-LT" dirty="0">
                <a:solidFill>
                  <a:srgbClr val="7030A0"/>
                </a:solidFill>
              </a:rPr>
              <a:t>Sužinosime naują dailės techniką ir dar vieną </a:t>
            </a:r>
            <a:r>
              <a:rPr lang="lt-LT" dirty="0" smtClean="0">
                <a:solidFill>
                  <a:srgbClr val="7030A0"/>
                </a:solidFill>
              </a:rPr>
              <a:t>sąvoką –</a:t>
            </a:r>
            <a:r>
              <a:rPr lang="lt-LT" dirty="0" smtClean="0"/>
              <a:t> </a:t>
            </a:r>
            <a:r>
              <a:rPr lang="lt-LT" b="1" dirty="0" smtClean="0">
                <a:solidFill>
                  <a:srgbClr val="FF0000"/>
                </a:solidFill>
              </a:rPr>
              <a:t>siluetas.</a:t>
            </a:r>
            <a:endParaRPr lang="lt-LT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lt-LT" dirty="0"/>
              <a:t>Kaip sužinosiu, kad išmokau?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lt-LT" dirty="0">
                <a:solidFill>
                  <a:srgbClr val="7030A0"/>
                </a:solidFill>
              </a:rPr>
              <a:t>Pasitikrinsiu atlikdamas užduotį, pasakys draugai.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00962" cy="108012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aip įsivertinsite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843738" cy="4352940"/>
          </a:xfrm>
        </p:spPr>
        <p:txBody>
          <a:bodyPr>
            <a:normAutofit fontScale="92500" lnSpcReduction="10000"/>
          </a:bodyPr>
          <a:lstStyle/>
          <a:p>
            <a:endParaRPr lang="lt-LT" sz="2400" dirty="0" smtClean="0"/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Figūros perteikimas.</a:t>
            </a:r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Fono ir iškirpto silueto spalvų suderinimas.</a:t>
            </a:r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Tvakingai priklijuotos silueto dalys.</a:t>
            </a:r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Užbaigtas darbas.</a:t>
            </a:r>
          </a:p>
          <a:p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Gebėjimas pristatyti darbą.</a:t>
            </a:r>
            <a:endParaRPr lang="lt-L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5</a:t>
            </a:r>
          </a:p>
          <a:p>
            <a:pPr algn="l"/>
            <a:r>
              <a:rPr lang="lt-L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4</a:t>
            </a:r>
          </a:p>
          <a:p>
            <a:pPr algn="l"/>
            <a:r>
              <a:rPr lang="lt-L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3</a:t>
            </a:r>
            <a:endParaRPr lang="lt-LT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85918" y="5143512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964645" y="489347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14678" y="4643446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964909" y="446485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43504" y="4214818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amai\Desktop\smileys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899" y="3214686"/>
            <a:ext cx="963614" cy="963614"/>
          </a:xfrm>
          <a:prstGeom prst="rect">
            <a:avLst/>
          </a:prstGeom>
          <a:noFill/>
        </p:spPr>
      </p:pic>
      <p:pic>
        <p:nvPicPr>
          <p:cNvPr id="1027" name="Picture 3" descr="C:\Users\namai\Desktop\bye-wave-smiley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101" y="4143380"/>
            <a:ext cx="789616" cy="80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571480"/>
            <a:ext cx="3614734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3600" dirty="0" smtClean="0"/>
              <a:t>Kas yra poza?</a:t>
            </a:r>
          </a:p>
          <a:p>
            <a:pPr>
              <a:buNone/>
            </a:pP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sz="3600" dirty="0" smtClean="0">
                <a:solidFill>
                  <a:schemeClr val="accent4">
                    <a:lumMod val="75000"/>
                  </a:schemeClr>
                </a:solidFill>
              </a:rPr>
              <a:t>Tai kūno padėtis, laikysena.</a:t>
            </a:r>
          </a:p>
          <a:p>
            <a:pPr>
              <a:buNone/>
            </a:pPr>
            <a:endParaRPr lang="lt-LT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lt-LT" sz="3600" smtClean="0"/>
              <a:t>Kas yra </a:t>
            </a:r>
            <a:r>
              <a:rPr lang="lt-LT" sz="3600" dirty="0" smtClean="0"/>
              <a:t>profilis?</a:t>
            </a:r>
          </a:p>
          <a:p>
            <a:pPr>
              <a:buNone/>
            </a:pPr>
            <a:r>
              <a:rPr lang="lt-LT" sz="3600" dirty="0" smtClean="0">
                <a:solidFill>
                  <a:schemeClr val="accent4">
                    <a:lumMod val="75000"/>
                  </a:schemeClr>
                </a:solidFill>
              </a:rPr>
              <a:t>     Vaizdas iš šono.</a:t>
            </a:r>
            <a:endParaRPr lang="lt-LT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Content Placeholder 10" descr="zyge profilis1_resize.preview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98650" y="357166"/>
            <a:ext cx="4291475" cy="57150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family-silhouet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331955" cy="6215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lhouett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8720130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lhouette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02" y="0"/>
            <a:ext cx="9010198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lt-LT" sz="5400" dirty="0" smtClean="0"/>
              <a:t>Kas yra siluetas?</a:t>
            </a:r>
            <a:endParaRPr lang="en-US" sz="5400" dirty="0"/>
          </a:p>
        </p:txBody>
      </p:sp>
      <p:pic>
        <p:nvPicPr>
          <p:cNvPr id="4" name="Content Placeholder 3" descr="043c9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36192"/>
            <a:ext cx="3657600" cy="4590288"/>
          </a:xfrm>
        </p:spPr>
      </p:pic>
      <p:sp>
        <p:nvSpPr>
          <p:cNvPr id="6" name="Title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7500"/>
          </a:bodyPr>
          <a:lstStyle/>
          <a:p>
            <a:pPr algn="ctr">
              <a:buNone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sz="3700" dirty="0" smtClean="0">
                <a:solidFill>
                  <a:schemeClr val="accent4">
                    <a:lumMod val="75000"/>
                  </a:schemeClr>
                </a:solidFill>
              </a:rPr>
              <a:t>Tai </a:t>
            </a:r>
            <a:r>
              <a:rPr lang="lt-LT" sz="3700" u="sng" dirty="0" smtClean="0">
                <a:solidFill>
                  <a:schemeClr val="accent4">
                    <a:lumMod val="75000"/>
                  </a:schemeClr>
                </a:solidFill>
              </a:rPr>
              <a:t>nupiešta</a:t>
            </a:r>
            <a:r>
              <a:rPr lang="lt-LT" sz="3700" dirty="0" smtClean="0">
                <a:solidFill>
                  <a:schemeClr val="accent4">
                    <a:lumMod val="75000"/>
                  </a:schemeClr>
                </a:solidFill>
              </a:rPr>
              <a:t> arba iš popieriaus, audinio </a:t>
            </a:r>
            <a:r>
              <a:rPr lang="lt-LT" sz="3700" u="sng" dirty="0" smtClean="0">
                <a:solidFill>
                  <a:schemeClr val="accent4">
                    <a:lumMod val="75000"/>
                  </a:schemeClr>
                </a:solidFill>
              </a:rPr>
              <a:t>iškirpta</a:t>
            </a:r>
            <a:r>
              <a:rPr lang="lt-LT" sz="37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lt-LT" sz="3700" u="sng" dirty="0" smtClean="0">
                <a:solidFill>
                  <a:schemeClr val="accent4">
                    <a:lumMod val="75000"/>
                  </a:schemeClr>
                </a:solidFill>
              </a:rPr>
              <a:t>vienspalvė </a:t>
            </a:r>
            <a:r>
              <a:rPr lang="lt-LT" sz="3700" dirty="0" smtClean="0">
                <a:solidFill>
                  <a:schemeClr val="accent4">
                    <a:lumMod val="75000"/>
                  </a:schemeClr>
                </a:solidFill>
              </a:rPr>
              <a:t>žmogaus figūra.</a:t>
            </a:r>
            <a:endParaRPr lang="en-US" sz="37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100_07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8556151" cy="6417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timumas">
  <a:themeElements>
    <a:clrScheme name="Gretimumas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etimuma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</TotalTime>
  <Words>145</Words>
  <Application>Microsoft Office PowerPoint</Application>
  <PresentationFormat>Demonstracija ekrane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Gretimumas</vt:lpstr>
      <vt:lpstr>SILUETAS</vt:lpstr>
      <vt:lpstr>Šiandien pamokoje</vt:lpstr>
      <vt:lpstr> Kaip įsivertinsite? </vt:lpstr>
      <vt:lpstr>PowerPoint pristatymas</vt:lpstr>
      <vt:lpstr>PowerPoint pristatymas</vt:lpstr>
      <vt:lpstr>PowerPoint pristatymas</vt:lpstr>
      <vt:lpstr>PowerPoint pristatymas</vt:lpstr>
      <vt:lpstr>Kas yra siluetas?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Kokių reikės priemonių?</vt:lpstr>
      <vt:lpstr> Kaip įsivertinsite? 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SILUETAS</dc:title>
  <dc:creator>namai</dc:creator>
  <cp:lastModifiedBy>Vida</cp:lastModifiedBy>
  <cp:revision>9</cp:revision>
  <dcterms:created xsi:type="dcterms:W3CDTF">2013-01-13T10:44:35Z</dcterms:created>
  <dcterms:modified xsi:type="dcterms:W3CDTF">2013-06-06T09:17:48Z</dcterms:modified>
</cp:coreProperties>
</file>