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56" r:id="rId4"/>
    <p:sldId id="258" r:id="rId5"/>
    <p:sldId id="259" r:id="rId6"/>
    <p:sldId id="265" r:id="rId7"/>
    <p:sldId id="260" r:id="rId8"/>
    <p:sldId id="261" r:id="rId9"/>
    <p:sldId id="262" r:id="rId10"/>
    <p:sldId id="270" r:id="rId11"/>
    <p:sldId id="264" r:id="rId12"/>
    <p:sldId id="266" r:id="rId13"/>
    <p:sldId id="268" r:id="rId14"/>
    <p:sldId id="267" r:id="rId15"/>
    <p:sldId id="269" r:id="rId16"/>
    <p:sldId id="271" r:id="rId17"/>
    <p:sldId id="272" r:id="rId18"/>
    <p:sldId id="273" r:id="rId19"/>
    <p:sldId id="276" r:id="rId20"/>
    <p:sldId id="277" r:id="rId21"/>
    <p:sldId id="278" r:id="rId22"/>
    <p:sldId id="274" r:id="rId2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0" name="Antrinis pavadinima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vadratas su vienu užapvalintu kampu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piktogr. norėdami įtraukti pav.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avadinimo vietos rezervavimo ženkla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EB52E2-684B-4D1B-87F7-4DE9B61C5564}" type="datetimeFigureOut">
              <a:rPr lang="lt-LT" smtClean="0"/>
              <a:pPr/>
              <a:t>2013.05.26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B7398A-2AD7-4BCE-A4A7-F1BDDC29D8AE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lt/url?sa=i&amp;rct=j&amp;q=nida&amp;source=images&amp;cd=&amp;cad=rja&amp;docid=XRSuI0j9Jj2c9M&amp;tbnid=LyYpCRjlTvZRPM:&amp;ved=0CAUQjRw&amp;url=http://lt.wikipedia.org/wiki/Vaizdas:Nida_svyturys.jpg&amp;ei=yiMqUZHfDeW40gGCwYGgAg&amp;bvm=bv.42768644,d.Yms&amp;psig=AFQjCNGeKsp5WEUzVGmG7A3a7roqy7WxSA&amp;ust=1361802461777161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lt/url?sa=i&amp;rct=j&amp;q=neringa&amp;source=images&amp;cd=&amp;cad=rja&amp;docid=kmpoaS7SyoYfVM&amp;tbnid=M4Cuovf8x_CsLM:&amp;ved=0CAUQjRw&amp;url=http://www.teamholiday.co.uk/holiday-packages/sightseeing-packages/product-baltic-adventure-tour.-17-days-351.html&amp;ei=7CIqUazWOsrQhAfoqIGIDA&amp;bvm=bv.42768644,d.Yms&amp;psig=AFQjCNH0mCa3lsXRA4_SZxaHIY-F5za3DA&amp;ust=136180227351270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lt/url?sa=i&amp;rct=j&amp;q=nida&amp;source=images&amp;cd=&amp;cad=rja&amp;docid=HA7t25V6h-PiTM&amp;tbnid=JgFzUrBXCpzumM:&amp;ved=0CAUQjRw&amp;url=http://www.lieknejimoakademija.lt/lieknejimo-akademija-nidoje/&amp;ei=YSMqUYKlNJOWhQfXm4CIDA&amp;bvm=bv.42768644,d.Yms&amp;psig=AFQjCNGeKsp5WEUzVGmG7A3a7roqy7WxSA&amp;ust=1361802461777161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lt/url?sa=i&amp;rct=j&amp;q=nida&amp;source=images&amp;cd=&amp;cad=rja&amp;docid=Tvv88ehKqCLzYM&amp;tbnid=ZIU2muGR879BMM:&amp;ved=0CAUQjRw&amp;url=http://www.extreme-sports.lt/pages/posts/neil-pryde-baltic-cup-lithuania-200661.php&amp;ei=qSMqUa3GHM3y0wHI7YDQBQ&amp;bvm=bv.42768644,d.Yms&amp;psig=AFQjCNGeKsp5WEUzVGmG7A3a7roqy7WxSA&amp;ust=1361802461777161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lt/url?sa=i&amp;rct=j&amp;q=nida&amp;source=images&amp;cd=&amp;cad=rja&amp;docid=ZC07XctcVy_CAM&amp;tbnid=Uw_ed4IR2LHW2M:&amp;ved=0CAUQjRw&amp;url=http://www.visitneringa.com/lt/main/places/pramogoslauke/ziemospramogos&amp;ei=lyMqUa1SxciEB5C9gbAE&amp;bvm=bv.42768644,d.Yms&amp;psig=AFQjCNGeKsp5WEUzVGmG7A3a7roqy7WxSA&amp;ust=136180246177716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lt/url?sa=i&amp;rct=j&amp;q=nida&amp;source=images&amp;cd=&amp;cad=rja&amp;docid=ez45YYyGIEvvkM&amp;tbnid=_dcHrhC9VW2-qM:&amp;ved=0CAUQjRw&amp;url=http://www.nerija.lt/kultura/gyvenvietes&amp;ei=DyQqUcWxIZGu0AHFzYGoCg&amp;bvm=bv.42768644,d.Yms&amp;psig=AFQjCNEIevh_puaQJNh6PcxLH4nqs6vOiQ&amp;ust=1361802637974330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lt/url?sa=i&amp;rct=j&amp;q=nida&amp;source=images&amp;cd=&amp;cad=rja&amp;docid=jwkXlM-KWsAM1M&amp;tbnid=Vi-6-WlpfGr41M:&amp;ved=0CAUQjRw&amp;url=http://lt.wikipedia.org/wiki/Vaizdas:Nida_yacht_club1.JPG&amp;ei=NyQqUer6Cq-x0AGOnoGICQ&amp;bvm=bv.42768644,d.Yms&amp;psig=AFQjCNEIevh_puaQJNh6PcxLH4nqs6vOiQ&amp;ust=1361802637974330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lt/url?sa=i&amp;rct=j&amp;q=nida&amp;source=images&amp;cd=&amp;cad=rja&amp;docid=6u1k41_YQ2OTtM&amp;tbnid=72WWm2gzzlvelM:&amp;ved=0CAUQjRw&amp;url=http://www.flickriver.com/photos/apple_min/3087206719/&amp;ei=XyQqUaCLEca50QHk8ICwDw&amp;bvm=bv.42768644,d.Yms&amp;psig=AFQjCNEIevh_puaQJNh6PcxLH4nqs6vOiQ&amp;ust=1361802637974330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lt/url?sa=i&amp;rct=j&amp;q=nida&amp;source=images&amp;cd=&amp;cad=rja&amp;docid=LcHovHTJ_h1OqM&amp;tbnid=H9NORBTK9f-xoM:&amp;ved=0CAUQjRw&amp;url=http://www.bookaroom.lt/lt/reservations/nida/nidos-bure.html&amp;ei=eCQqUZStONGz0QHxyIGgDA&amp;bvm=bv.42768644,d.Yms&amp;psig=AFQjCNEIevh_puaQJNh6PcxLH4nqs6vOiQ&amp;ust=1361802637974330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t.wikipedia.org/wiki/Vaizdas:LietuvosPlikasZemelapis.pn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lt/url?sa=i&amp;rct=j&amp;q=nida&amp;source=images&amp;cd=&amp;cad=rja&amp;docid=Jqo6KYNjUBDO8M&amp;tbnid=2I5D-0ktPwbsXM:&amp;ved=0CAUQjRw&amp;url=http://www.dipity.com/tickr/Flickr-nida-lithuania/&amp;ei=kiQqUdWXKqmq0AGigYHoBg&amp;bvm=bv.42768644,d.Yms&amp;psig=AFQjCNEIevh_puaQJNh6PcxLH4nqs6vOiQ&amp;ust=136180263797433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lt.wikipedia.org/wiki/Nida" TargetMode="External"/><Relationship Id="rId3" Type="http://schemas.openxmlformats.org/officeDocument/2006/relationships/hyperlink" Target="http://lt.wikipedia.org/wiki/Baltijos_j%C5%ABra" TargetMode="External"/><Relationship Id="rId7" Type="http://schemas.openxmlformats.org/officeDocument/2006/relationships/hyperlink" Target="http://lt.wikipedia.org/wiki/Neringos_savivaldyb%C4%97" TargetMode="External"/><Relationship Id="rId2" Type="http://schemas.openxmlformats.org/officeDocument/2006/relationships/hyperlink" Target="http://lt.wikipedia.org/wiki/Kur%C5%A1i%C5%B3_nerij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t.wikipedia.org/wiki/Lietuva" TargetMode="External"/><Relationship Id="rId5" Type="http://schemas.openxmlformats.org/officeDocument/2006/relationships/hyperlink" Target="http://lt.wikipedia.org/wiki/Kurortas" TargetMode="External"/><Relationship Id="rId4" Type="http://schemas.openxmlformats.org/officeDocument/2006/relationships/hyperlink" Target="http://lt.wikipedia.org/wiki/Kur%C5%A1i%C5%B3_marios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t.wikipedia.org/wiki/Karvai%C4%8Diai" TargetMode="External"/><Relationship Id="rId3" Type="http://schemas.openxmlformats.org/officeDocument/2006/relationships/hyperlink" Target="http://lt.wikipedia.org/wiki/Purvyn%C4%97_(Neringa)" TargetMode="External"/><Relationship Id="rId7" Type="http://schemas.openxmlformats.org/officeDocument/2006/relationships/hyperlink" Target="http://lt.wikipedia.org/wiki/Juodkrant%C4%97" TargetMode="External"/><Relationship Id="rId12" Type="http://schemas.openxmlformats.org/officeDocument/2006/relationships/hyperlink" Target="http://lt.wikipedia.org/wiki/Kur%C5%A1i%C5%B3_nerijos_nacionalinis_parkas" TargetMode="External"/><Relationship Id="rId2" Type="http://schemas.openxmlformats.org/officeDocument/2006/relationships/hyperlink" Target="http://lt.wikipedia.org/wiki/Nid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t.wikipedia.org/wiki/Pervalka" TargetMode="External"/><Relationship Id="rId11" Type="http://schemas.openxmlformats.org/officeDocument/2006/relationships/hyperlink" Target="http://lt.wikipedia.org/wiki/Baltijos_j%C5%ABra" TargetMode="External"/><Relationship Id="rId5" Type="http://schemas.openxmlformats.org/officeDocument/2006/relationships/hyperlink" Target="http://lt.wikipedia.org/wiki/Preila" TargetMode="External"/><Relationship Id="rId10" Type="http://schemas.openxmlformats.org/officeDocument/2006/relationships/hyperlink" Target="http://lt.wikipedia.org/wiki/Kur%C5%A1i%C5%B3_marios" TargetMode="External"/><Relationship Id="rId4" Type="http://schemas.openxmlformats.org/officeDocument/2006/relationships/hyperlink" Target="http://lt.wikipedia.org/wiki/Skruzdyn%C4%97" TargetMode="External"/><Relationship Id="rId9" Type="http://schemas.openxmlformats.org/officeDocument/2006/relationships/hyperlink" Target="http://lt.wikipedia.org/wiki/Alksnyn%C4%9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lt/url?sa=i&amp;rct=j&amp;q=neringa&amp;source=images&amp;cd=&amp;cad=rja&amp;docid=81eHQ3yoC8ECfM&amp;tbnid=Fct4962gmyZauM:&amp;ved=0CAUQjRw&amp;url=http://lt.wikipedia.org/wiki/Kur%C5%A1i%C5%B3_nerija&amp;ei=vSEqUeqrF9SAhQeu54CgDQ&amp;bvm=bv.42768644,d.Yms&amp;psig=AFQjCNEntZWl0Lv5R1CKuYd2lRs8MLk0uA&amp;ust=136180204404373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lt/url?sa=i&amp;rct=j&amp;q=neringa&amp;source=images&amp;cd=&amp;cad=rja&amp;docid=-dN7kwvNvVc12M&amp;tbnid=Tldy_YeqqZcTlM:&amp;ved=0CAUQjRw&amp;url=http://www.keltas.lt/Apie-mus&amp;ei=ByMqUdiEMNPI0AGd_YG4Bg&amp;bvm=bv.42768644,d.Yms&amp;psig=AFQjCNH0mCa3lsXRA4_SZxaHIY-F5za3DA&amp;ust=136180227351270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lt/url?sa=i&amp;rct=j&amp;q=neringa&amp;source=images&amp;cd=&amp;cad=rja&amp;docid=YlNkWm3mPSZXyM&amp;tbnid=Zz_UjvNC4X2gjM:&amp;ved=0CAUQjRw&amp;url=http://www.kopos.lt/lt/neringos_kurortas.php&amp;ei=eyEqUeHMLoqXhQejiIHoDw&amp;bvm=bv.42768644,d.Yms&amp;psig=AFQjCNEpTki1bq-gh0GpLESHxSpw1MHvxg&amp;ust=136180188869188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lt/url?sa=i&amp;rct=j&amp;q=neringa&amp;source=images&amp;cd=&amp;cad=rja&amp;docid=FuerywTN5UpdqM&amp;tbnid=-S-DyA5xq5TeAM:&amp;ved=0CAUQjRw&amp;url=http://zebra.15min.lt/lt/naujienos/verslas/neringa-tikisi-kad-prasta-sezona-gelbes-uzsienieciai-272554.html&amp;ei=mCEqUbrCHZC7hAf_q4CoDQ&amp;bvm=bv.42768644,d.Yms&amp;psig=AFQjCNEpTki1bq-gh0GpLESHxSpw1MHvxg&amp;ust=13618018886918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lt/url?sa=i&amp;rct=j&amp;q=neringa&amp;source=images&amp;cd=&amp;cad=rja&amp;docid=BoKfw1j1aZWpIM&amp;tbnid=dajX7OAiMvdxkM:&amp;ved=0CAUQjRw&amp;url=http://www.smarttravel.ee/popup_gallery.php?pID=68&amp;osCsid=251ef05b216620c002c1d9ac8e4ebfd5&amp;ei=ACIqUY-vKY6RhQfe8ICwDA&amp;bvm=bv.42768644,d.Yms&amp;psig=AFQjCNEntZWl0Lv5R1CKuYd2lRs8MLk0uA&amp;ust=1361802044043739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lt/url?sa=i&amp;rct=j&amp;q=neringa&amp;source=images&amp;cd=&amp;cad=rja&amp;docid=OMG3cjWAem_BXM&amp;tbnid=8Ete4Queedfd4M:&amp;ved=0CAUQjRw&amp;url=http://www.miestai.net/forumas/showthread.php?p=586936&amp;ei=oyIqUcjbBo300QGzi4HABw&amp;bvm=bv.42768644,d.Yms&amp;psig=AFQjCNH0mCa3lsXRA4_SZxaHIY-F5za3DA&amp;ust=136180227351270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i="1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lt-LT" sz="3600" i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lt-LT" i="1" dirty="0" smtClean="0">
                <a:solidFill>
                  <a:srgbClr val="FFFF00"/>
                </a:solidFill>
                <a:latin typeface="Arial Black" pitchFamily="34" charset="0"/>
              </a:rPr>
              <a:t>KURŠIŲ NERIJA</a:t>
            </a:r>
            <a:br>
              <a:rPr lang="lt-LT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lt-LT" sz="3600" i="1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lt-LT" sz="3600" i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lt-LT" sz="3600" i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lt-LT" sz="3600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lt-LT" sz="3600" i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</a:t>
            </a:r>
            <a:r>
              <a:rPr lang="lt-LT" sz="2700" i="1" dirty="0" smtClean="0">
                <a:solidFill>
                  <a:srgbClr val="FFFF00"/>
                </a:solidFill>
                <a:latin typeface="Arial Black" pitchFamily="34" charset="0"/>
              </a:rPr>
              <a:t>Parengė: MM Zita </a:t>
            </a:r>
            <a:r>
              <a:rPr lang="lt-LT" sz="2700" i="1" dirty="0" err="1" smtClean="0">
                <a:solidFill>
                  <a:srgbClr val="FFFF00"/>
                </a:solidFill>
                <a:latin typeface="Arial Black" pitchFamily="34" charset="0"/>
              </a:rPr>
              <a:t>Ūsienė</a:t>
            </a:r>
            <a:r>
              <a:rPr lang="lt-LT" sz="2700" i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lt-LT" sz="2700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lt-LT" sz="3600" i="1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lt-LT" sz="3600" i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lt-LT" sz="3600" i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lt-LT" sz="3600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lt-LT" sz="3600" i="1" dirty="0" smtClean="0">
                <a:solidFill>
                  <a:srgbClr val="FFFF00"/>
                </a:solidFill>
                <a:latin typeface="Arial Black" pitchFamily="34" charset="0"/>
              </a:rPr>
              <a:t>                   </a:t>
            </a:r>
            <a:r>
              <a:rPr lang="lt-LT" sz="2700" i="1" dirty="0" smtClean="0">
                <a:solidFill>
                  <a:srgbClr val="FFFF00"/>
                </a:solidFill>
                <a:latin typeface="Arial Black" pitchFamily="34" charset="0"/>
              </a:rPr>
              <a:t>2013 m.</a:t>
            </a:r>
            <a:endParaRPr lang="lt-LT" sz="2700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12976"/>
            <a:ext cx="377172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217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5/5b/Nida_svytury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646" y="167289"/>
            <a:ext cx="4772586" cy="63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rgbClr val="FFFF00"/>
                </a:solidFill>
              </a:rPr>
              <a:t>Nidos švyturys</a:t>
            </a:r>
            <a:endParaRPr lang="lt-L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9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eamholiday.co.uk/img/companies/thumbs/400x300/Neringa_Paulius%20Gozelsk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49" y="525860"/>
            <a:ext cx="6943195" cy="52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335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ieknejimoakademija.lt/upl/Image/nida-pav.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211"/>
            <a:ext cx="8022805" cy="47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7089" y="5157192"/>
            <a:ext cx="8183880" cy="105156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Auksu spindinčios kopos...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76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xtreme-sports.lt/media/windsurf/naujienos/BC2006-Nida-0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32" y="620688"/>
            <a:ext cx="79046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2509" y="4725144"/>
            <a:ext cx="8183880" cy="105156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Pramogų netrūksta ir vasarą,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52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isitneringa.com/repository/2008/ziemprmog/nida-ice-s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041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47753" y="4681696"/>
            <a:ext cx="8183880" cy="105156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 ir žiemą ...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02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erija.lt/Files/images/gyvenvietes/Nida_Ram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7512834" cy="56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Iš paukščio skrydžio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14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5/5d/Nida_yacht_clu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66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Prie kranto ilsisi jachtos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28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4.static.flickr.com/3269/3087206719_054eb603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2948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Šiomis pakrantėmis vaikštinėjo gražuolė Neringa...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66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ookaroom.lt/components/com_reservations/gallery/destinations/large/264399-dunes-n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4664"/>
            <a:ext cx="79829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3762" y="4660339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Šiltas vėjelis pusto baltą smėlį...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5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14425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srgbClr val="FFFF00"/>
                </a:solidFill>
              </a:rPr>
              <a:t>2000 m. Kuršių nerija įtraukta į UNESCO pasaulinio kultūros paveldo sąrašą.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8195"/>
            <a:ext cx="3145085" cy="209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Users\Dovile\Desktop\Mamos sukurti pristatymai\PROJEKTAS - NIDA\VASARA NIDOJE\Picture 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598" y="548680"/>
            <a:ext cx="4384932" cy="32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384376" cy="22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10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41913" y="260648"/>
            <a:ext cx="8229600" cy="1143000"/>
          </a:xfrm>
        </p:spPr>
        <p:txBody>
          <a:bodyPr/>
          <a:lstStyle/>
          <a:p>
            <a:r>
              <a:rPr lang="lt-LT" b="1" dirty="0" smtClean="0">
                <a:solidFill>
                  <a:srgbClr val="FFFF00"/>
                </a:solidFill>
                <a:latin typeface="Comic Sans MS" pitchFamily="66" charset="0"/>
              </a:rPr>
              <a:t>Neringa</a:t>
            </a:r>
            <a:endParaRPr lang="lt-LT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://upload.wikimedia.org/wikipedia/commons/thumb/8/80/LietuvosPlikasZemelapis.png/250px-LietuvosPlikasZemelapis.png">
            <a:hlinkClick r:id="rId2" tooltip="Neringa (Lietuva)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122" y="1196752"/>
            <a:ext cx="6214931" cy="47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14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0060" y="4149080"/>
            <a:ext cx="8183880" cy="1051560"/>
          </a:xfrm>
        </p:spPr>
        <p:txBody>
          <a:bodyPr/>
          <a:lstStyle/>
          <a:p>
            <a:r>
              <a:rPr lang="lt-LT" dirty="0" smtClean="0">
                <a:solidFill>
                  <a:srgbClr val="FFFF00"/>
                </a:solidFill>
              </a:rPr>
              <a:t>Nida  vasarą</a:t>
            </a:r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Users\Dovile\Desktop\Mamos sukurti pristatymai\PROJEKTAS - NIDA\VASARA NIDOJE\Picture 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32448" cy="30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Dovile\Desktop\Mamos sukurti pristatymai\PROJEKTAS - NIDA\VASARA NIDOJE\Picture 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6487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8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/>
          <a:lstStyle/>
          <a:p>
            <a:r>
              <a:rPr lang="lt-LT" dirty="0" smtClean="0">
                <a:solidFill>
                  <a:srgbClr val="FFFF00"/>
                </a:solidFill>
              </a:rPr>
              <a:t>Nida žiemą...</a:t>
            </a:r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Users\Dovile\Desktop\Mamos sukurti pristatymai\PROJEKTAS - NIDA\ŽIEMA NIDOJE\IMG_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Dovile\Desktop\Mamos sukurti pristatymai\PROJEKTAS - NIDA\ŽIEMA NIDOJE\IMG_0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Dovile\Desktop\Mamos sukurti pristatymai\PROJEKTAS - NIDA\ŽIEMA NIDOJE\IMG_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42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flickr.com/3046/3369208364_b51c586f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3"/>
            <a:ext cx="7272808" cy="52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rgbClr val="FFFF00"/>
                </a:solidFill>
                <a:latin typeface="Comic Sans MS" pitchFamily="66" charset="0"/>
              </a:rPr>
              <a:t>IKI PASIMATYMO NERINGA </a:t>
            </a:r>
            <a:r>
              <a:rPr lang="lt-LT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lt-LT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/>
          <a:lstStyle/>
          <a:p>
            <a:r>
              <a:rPr lang="lt-LT" b="1" dirty="0" smtClean="0">
                <a:solidFill>
                  <a:srgbClr val="FFFF00"/>
                </a:solidFill>
                <a:latin typeface="Comic Sans MS" pitchFamily="66" charset="0"/>
              </a:rPr>
              <a:t>NERINGA -</a:t>
            </a:r>
            <a:endParaRPr lang="lt-LT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904030" y="2319655"/>
            <a:ext cx="74843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latin typeface="Comic Sans MS" pitchFamily="66" charset="0"/>
              </a:rPr>
              <a:t>miestas </a:t>
            </a:r>
            <a:r>
              <a:rPr lang="lt-LT" sz="2800" dirty="0" smtClean="0">
                <a:latin typeface="Comic Sans MS" pitchFamily="66" charset="0"/>
                <a:hlinkClick r:id="rId2" tooltip="Kuršių nerija"/>
              </a:rPr>
              <a:t>Kuršių nerijoje</a:t>
            </a:r>
            <a:r>
              <a:rPr lang="lt-LT" sz="2800" dirty="0" smtClean="0">
                <a:latin typeface="Comic Sans MS" pitchFamily="66" charset="0"/>
              </a:rPr>
              <a:t>, tarp </a:t>
            </a:r>
            <a:r>
              <a:rPr lang="lt-LT" sz="2800" dirty="0" smtClean="0">
                <a:latin typeface="Comic Sans MS" pitchFamily="66" charset="0"/>
                <a:hlinkClick r:id="rId3" tooltip="Baltijos jūra"/>
              </a:rPr>
              <a:t>Baltijos jūros</a:t>
            </a:r>
            <a:r>
              <a:rPr lang="lt-LT" sz="2800" dirty="0" smtClean="0">
                <a:latin typeface="Comic Sans MS" pitchFamily="66" charset="0"/>
              </a:rPr>
              <a:t> ir </a:t>
            </a:r>
            <a:r>
              <a:rPr lang="lt-LT" sz="2800" dirty="0" smtClean="0">
                <a:latin typeface="Comic Sans MS" pitchFamily="66" charset="0"/>
                <a:hlinkClick r:id="rId4" tooltip="Kuršių marios"/>
              </a:rPr>
              <a:t>Kuršių marių</a:t>
            </a:r>
            <a:r>
              <a:rPr lang="lt-LT" sz="2800" dirty="0" smtClean="0">
                <a:latin typeface="Comic Sans MS" pitchFamily="66" charset="0"/>
              </a:rPr>
              <a:t> (vakarinė pakrantė); </a:t>
            </a:r>
            <a:r>
              <a:rPr lang="lt-LT" sz="2800" dirty="0" smtClean="0">
                <a:latin typeface="Comic Sans MS" pitchFamily="66" charset="0"/>
                <a:hlinkClick r:id="rId5" tooltip="Kurortas"/>
              </a:rPr>
              <a:t>kurortas</a:t>
            </a:r>
            <a:r>
              <a:rPr lang="lt-LT" sz="2800" dirty="0" smtClean="0">
                <a:latin typeface="Comic Sans MS" pitchFamily="66" charset="0"/>
              </a:rPr>
              <a:t>. Tai pats ilgiausias (apie 50 km) ir labiausiai į vakarus nutolęs miestas </a:t>
            </a:r>
            <a:r>
              <a:rPr lang="lt-LT" sz="2800" dirty="0" smtClean="0">
                <a:latin typeface="Comic Sans MS" pitchFamily="66" charset="0"/>
                <a:hlinkClick r:id="rId6" tooltip="Lietuva"/>
              </a:rPr>
              <a:t>Lietuvoje</a:t>
            </a:r>
            <a:r>
              <a:rPr lang="lt-LT" sz="2800" dirty="0" smtClean="0">
                <a:latin typeface="Comic Sans MS" pitchFamily="66" charset="0"/>
              </a:rPr>
              <a:t>. Miestas </a:t>
            </a:r>
            <a:r>
              <a:rPr lang="lt-LT" sz="2800" dirty="0" err="1" smtClean="0">
                <a:latin typeface="Comic Sans MS" pitchFamily="66" charset="0"/>
              </a:rPr>
              <a:t>administraciškai</a:t>
            </a:r>
            <a:r>
              <a:rPr lang="lt-LT" sz="2800" dirty="0" smtClean="0">
                <a:latin typeface="Comic Sans MS" pitchFamily="66" charset="0"/>
              </a:rPr>
              <a:t> yra </a:t>
            </a:r>
            <a:r>
              <a:rPr lang="lt-LT" sz="2800" dirty="0" smtClean="0">
                <a:latin typeface="Comic Sans MS" pitchFamily="66" charset="0"/>
                <a:hlinkClick r:id="rId7" tooltip="Neringos savivaldybė"/>
              </a:rPr>
              <a:t>Neringos savivaldybė</a:t>
            </a:r>
            <a:r>
              <a:rPr lang="lt-LT" sz="2800" dirty="0" smtClean="0">
                <a:latin typeface="Comic Sans MS" pitchFamily="66" charset="0"/>
              </a:rPr>
              <a:t>, jis apima didžiąją dalį Kuršių nerijos, jo centras – </a:t>
            </a:r>
            <a:r>
              <a:rPr lang="lt-LT" sz="2800" dirty="0" smtClean="0">
                <a:latin typeface="Comic Sans MS" pitchFamily="66" charset="0"/>
                <a:hlinkClick r:id="rId8" tooltip="Nida"/>
              </a:rPr>
              <a:t>Nida</a:t>
            </a:r>
            <a:r>
              <a:rPr lang="lt-LT" sz="2800" dirty="0" smtClean="0">
                <a:latin typeface="Comic Sans MS" pitchFamily="66" charset="0"/>
              </a:rPr>
              <a:t>. </a:t>
            </a:r>
            <a:endParaRPr lang="lt-LT" sz="2800" dirty="0">
              <a:latin typeface="Comic Sans MS" pitchFamily="66" charset="0"/>
            </a:endParaRPr>
          </a:p>
        </p:txBody>
      </p:sp>
      <p:pic>
        <p:nvPicPr>
          <p:cNvPr id="1026" name="Picture 2" descr="http://upload.wikimedia.org/wikipedia/commons/7/77/Coat_of_arms_of_Neringa_%28Lithuania%2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1728192" cy="20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01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Iš pietų į šiaurę išsidėsčiusios daug gyvenviečių –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latin typeface="Comic Sans MS" pitchFamily="66" charset="0"/>
                <a:hlinkClick r:id="rId2" tooltip="Nida"/>
              </a:rPr>
              <a:t>Nida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(prie jos </a:t>
            </a:r>
            <a:r>
              <a:rPr lang="lt-LT" sz="3600" b="1" dirty="0" smtClean="0">
                <a:latin typeface="Comic Sans MS" pitchFamily="66" charset="0"/>
                <a:hlinkClick r:id="rId3" tooltip="Purvynė (Neringa)"/>
              </a:rPr>
              <a:t>Purvynė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ir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latin typeface="Comic Sans MS" pitchFamily="66" charset="0"/>
                <a:hlinkClick r:id="rId4" tooltip="Skruzdynė"/>
              </a:rPr>
              <a:t>Skruzdynė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),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latin typeface="Comic Sans MS" pitchFamily="66" charset="0"/>
                <a:hlinkClick r:id="rId5" tooltip="Preila"/>
              </a:rPr>
              <a:t>Preila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latin typeface="Comic Sans MS" pitchFamily="66" charset="0"/>
                <a:hlinkClick r:id="rId6" tooltip="Pervalka"/>
              </a:rPr>
              <a:t>Pervalka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latin typeface="Comic Sans MS" pitchFamily="66" charset="0"/>
                <a:hlinkClick r:id="rId7" tooltip="Juodkrantė"/>
              </a:rPr>
              <a:t>Juodkrantė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(prie jos buvę </a:t>
            </a:r>
            <a:r>
              <a:rPr lang="lt-LT" sz="3600" b="1" dirty="0" err="1" smtClean="0">
                <a:latin typeface="Comic Sans MS" pitchFamily="66" charset="0"/>
                <a:hlinkClick r:id="rId8" tooltip="Karvaičiai"/>
              </a:rPr>
              <a:t>Karvaičiai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),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latin typeface="Comic Sans MS" pitchFamily="66" charset="0"/>
                <a:hlinkClick r:id="rId9" tooltip="Alksnynė"/>
              </a:rPr>
              <a:t>Alksnynė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. Iš rytų miestą skalauja </a:t>
            </a:r>
            <a:r>
              <a:rPr lang="lt-LT" sz="3600" b="1" dirty="0" smtClean="0">
                <a:latin typeface="Comic Sans MS" pitchFamily="66" charset="0"/>
                <a:hlinkClick r:id="rId10" tooltip="Kuršių marios"/>
              </a:rPr>
              <a:t>Kuršių marios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(krantas labai vingiuotas), iš vakarų –</a:t>
            </a:r>
            <a:r>
              <a:rPr lang="lt-LT" sz="3600" b="1" dirty="0" smtClean="0">
                <a:latin typeface="Comic Sans MS" pitchFamily="66" charset="0"/>
              </a:rPr>
              <a:t> </a:t>
            </a:r>
            <a:r>
              <a:rPr lang="lt-LT" sz="3600" b="1" dirty="0" smtClean="0">
                <a:latin typeface="Comic Sans MS" pitchFamily="66" charset="0"/>
                <a:hlinkClick r:id="rId11" tooltip="Baltijos jūra"/>
              </a:rPr>
              <a:t>Baltijos jūra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. Visas miestas yra </a:t>
            </a:r>
            <a:r>
              <a:rPr lang="lt-LT" sz="3600" b="1" dirty="0" smtClean="0">
                <a:latin typeface="Comic Sans MS" pitchFamily="66" charset="0"/>
                <a:hlinkClick r:id="rId12" tooltip="Kuršių nerijos nacionalinis parkas"/>
              </a:rPr>
              <a:t>Kuršių nerijos nacionaliniame parke</a:t>
            </a:r>
            <a:r>
              <a:rPr lang="lt-LT" sz="3600" b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lt-LT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90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commons/thumb/0/08/KursiuNerija.png/220px-KursiuNerij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032448" cy="57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659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eltas.lt/var/ezwebin_site/storage/images/media/images/keltas-neringa/2386-1-lit-LT/keltas-Nering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59500" cy="5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3200" dirty="0" smtClean="0">
                <a:solidFill>
                  <a:srgbClr val="FFFF00"/>
                </a:solidFill>
              </a:rPr>
              <a:t>Keltas, atplukdantis žmones iš Klaipėdos</a:t>
            </a:r>
            <a:endParaRPr lang="lt-L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1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opos.lt/img/visit/neringa_mirusios_kopos_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17896" cy="27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zebra.lt/files/201205/VuZMxN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3780"/>
            <a:ext cx="6192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0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marttravel.ee/images/neringa%20s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9"/>
            <a:ext cx="7772830" cy="51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8043" y="4786947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FFFF00"/>
                </a:solidFill>
              </a:rPr>
              <a:t>Kopos – Neringos pasididžiavimas.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3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.terpe.lt/inkelti/20110306/i73_LT023Neringa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38" y="823677"/>
            <a:ext cx="6633998" cy="46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29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as">
  <a:themeElements>
    <a:clrScheme name="Aspekt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174</Words>
  <Application>Microsoft Office PowerPoint</Application>
  <PresentationFormat>Demonstracija ekrane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3" baseType="lpstr">
      <vt:lpstr>Aspektas</vt:lpstr>
      <vt:lpstr> KURŠIŲ NERIJA                               Parengė: MM Zita Ūsienė                      2013 m.</vt:lpstr>
      <vt:lpstr>Neringa</vt:lpstr>
      <vt:lpstr>NERINGA -</vt:lpstr>
      <vt:lpstr>Iš pietų į šiaurę išsidėsčiusios daug gyvenviečių – Nida (prie jos Purvynė ir Skruzdynė), Preila, Pervalka, Juodkrantė (prie jos buvę Karvaičiai), Alksnynė. Iš rytų miestą skalauja Kuršių marios (krantas labai vingiuotas), iš vakarų – Baltijos jūra. Visas miestas yra Kuršių nerijos nacionaliniame parke.</vt:lpstr>
      <vt:lpstr>Skaidrė 5</vt:lpstr>
      <vt:lpstr>Keltas, atplukdantis žmones iš Klaipėdos</vt:lpstr>
      <vt:lpstr>Skaidrė 7</vt:lpstr>
      <vt:lpstr>Kopos – Neringos pasididžiavimas.</vt:lpstr>
      <vt:lpstr>Skaidrė 9</vt:lpstr>
      <vt:lpstr>Nidos švyturys</vt:lpstr>
      <vt:lpstr>Skaidrė 11</vt:lpstr>
      <vt:lpstr>Auksu spindinčios kopos...</vt:lpstr>
      <vt:lpstr>Pramogų netrūksta ir vasarą,</vt:lpstr>
      <vt:lpstr> ir žiemą ...</vt:lpstr>
      <vt:lpstr>Iš paukščio skrydžio</vt:lpstr>
      <vt:lpstr>Prie kranto ilsisi jachtos</vt:lpstr>
      <vt:lpstr>Šiomis pakrantėmis vaikštinėjo gražuolė Neringa...</vt:lpstr>
      <vt:lpstr>Šiltas vėjelis pusto baltą smėlį...</vt:lpstr>
      <vt:lpstr>2000 m. Kuršių nerija įtraukta į UNESCO pasaulinio kultūros paveldo sąrašą.</vt:lpstr>
      <vt:lpstr>Nida  vasarą</vt:lpstr>
      <vt:lpstr>Nida žiemą...</vt:lpstr>
      <vt:lpstr>IKI PASIMATYMO NERINGA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Neringa</dc:title>
  <dc:creator>Dovile</dc:creator>
  <cp:lastModifiedBy>Windows vartotojas</cp:lastModifiedBy>
  <cp:revision>11</cp:revision>
  <dcterms:created xsi:type="dcterms:W3CDTF">2013-02-24T14:10:24Z</dcterms:created>
  <dcterms:modified xsi:type="dcterms:W3CDTF">2013-05-26T11:05:48Z</dcterms:modified>
</cp:coreProperties>
</file>