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87" r:id="rId2"/>
    <p:sldId id="256" r:id="rId3"/>
    <p:sldId id="257" r:id="rId4"/>
    <p:sldId id="258" r:id="rId5"/>
    <p:sldId id="259" r:id="rId6"/>
    <p:sldId id="260" r:id="rId7"/>
    <p:sldId id="274" r:id="rId8"/>
    <p:sldId id="261" r:id="rId9"/>
    <p:sldId id="275" r:id="rId10"/>
    <p:sldId id="286" r:id="rId11"/>
    <p:sldId id="262" r:id="rId12"/>
    <p:sldId id="276" r:id="rId13"/>
    <p:sldId id="263" r:id="rId14"/>
    <p:sldId id="277" r:id="rId15"/>
    <p:sldId id="264" r:id="rId16"/>
    <p:sldId id="278" r:id="rId17"/>
    <p:sldId id="265" r:id="rId18"/>
    <p:sldId id="279" r:id="rId19"/>
    <p:sldId id="266" r:id="rId20"/>
    <p:sldId id="280" r:id="rId21"/>
    <p:sldId id="267" r:id="rId22"/>
    <p:sldId id="281" r:id="rId23"/>
    <p:sldId id="268" r:id="rId24"/>
    <p:sldId id="282" r:id="rId25"/>
    <p:sldId id="269" r:id="rId26"/>
    <p:sldId id="283" r:id="rId27"/>
    <p:sldId id="270" r:id="rId28"/>
    <p:sldId id="284" r:id="rId29"/>
    <p:sldId id="271" r:id="rId30"/>
    <p:sldId id="272" r:id="rId31"/>
    <p:sldId id="285" r:id="rId32"/>
    <p:sldId id="273" r:id="rId33"/>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p:cViewPr varScale="1">
        <p:scale>
          <a:sx n="99" d="100"/>
          <a:sy n="99" d="100"/>
        </p:scale>
        <p:origin x="-25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14" name="Antraštė 13"/>
          <p:cNvSpPr>
            <a:spLocks noGrp="1"/>
          </p:cNvSpPr>
          <p:nvPr>
            <p:ph type="ctrTitle"/>
          </p:nvPr>
        </p:nvSpPr>
        <p:spPr>
          <a:xfrm>
            <a:off x="1432560" y="359898"/>
            <a:ext cx="7406640" cy="1472184"/>
          </a:xfrm>
        </p:spPr>
        <p:txBody>
          <a:bodyPr anchor="b"/>
          <a:lstStyle>
            <a:lvl1pPr algn="l">
              <a:defRPr/>
            </a:lvl1pPr>
            <a:extLst/>
          </a:lstStyle>
          <a:p>
            <a:r>
              <a:rPr kumimoji="0" lang="lt-LT" smtClean="0"/>
              <a:t>Spustelėję redag. ruoš. pavad. stilių</a:t>
            </a:r>
            <a:endParaRPr kumimoji="0" lang="en-US"/>
          </a:p>
        </p:txBody>
      </p:sp>
      <p:sp>
        <p:nvSpPr>
          <p:cNvPr id="22" name="Antrinis pavadinimas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lt-LT" smtClean="0"/>
              <a:t>Spustelėję redag. ruoš. paantrš. stilių</a:t>
            </a:r>
            <a:endParaRPr kumimoji="0" lang="en-US"/>
          </a:p>
        </p:txBody>
      </p:sp>
      <p:sp>
        <p:nvSpPr>
          <p:cNvPr id="7" name="Datos vietos rezervavimo ženklas 6"/>
          <p:cNvSpPr>
            <a:spLocks noGrp="1"/>
          </p:cNvSpPr>
          <p:nvPr>
            <p:ph type="dt" sz="half" idx="10"/>
          </p:nvPr>
        </p:nvSpPr>
        <p:spPr/>
        <p:txBody>
          <a:bodyPr/>
          <a:lstStyle>
            <a:extLst/>
          </a:lstStyle>
          <a:p>
            <a:fld id="{877D2BBF-FFFB-480A-A86A-E43B3FA51671}" type="datetimeFigureOut">
              <a:rPr lang="lt-LT" smtClean="0"/>
              <a:pPr/>
              <a:t>2013.05.26</a:t>
            </a:fld>
            <a:endParaRPr lang="lt-LT"/>
          </a:p>
        </p:txBody>
      </p:sp>
      <p:sp>
        <p:nvSpPr>
          <p:cNvPr id="20" name="Poraštės vietos rezervavimo ženklas 19"/>
          <p:cNvSpPr>
            <a:spLocks noGrp="1"/>
          </p:cNvSpPr>
          <p:nvPr>
            <p:ph type="ftr" sz="quarter" idx="11"/>
          </p:nvPr>
        </p:nvSpPr>
        <p:spPr/>
        <p:txBody>
          <a:bodyPr/>
          <a:lstStyle>
            <a:extLst/>
          </a:lstStyle>
          <a:p>
            <a:endParaRPr lang="lt-LT"/>
          </a:p>
        </p:txBody>
      </p:sp>
      <p:sp>
        <p:nvSpPr>
          <p:cNvPr id="10" name="Skaidrės numerio vietos rezervavimo ženklas 9"/>
          <p:cNvSpPr>
            <a:spLocks noGrp="1"/>
          </p:cNvSpPr>
          <p:nvPr>
            <p:ph type="sldNum" sz="quarter" idx="12"/>
          </p:nvPr>
        </p:nvSpPr>
        <p:spPr/>
        <p:txBody>
          <a:bodyPr/>
          <a:lstStyle>
            <a:extLst/>
          </a:lstStyle>
          <a:p>
            <a:fld id="{827B40BD-A0F5-47E0-AE2F-7CAD2AC44585}" type="slidenum">
              <a:rPr lang="lt-LT" smtClean="0"/>
              <a:pPr/>
              <a:t>‹#›</a:t>
            </a:fld>
            <a:endParaRPr lang="lt-LT"/>
          </a:p>
        </p:txBody>
      </p:sp>
      <p:sp>
        <p:nvSpPr>
          <p:cNvPr id="8" name="Ovalas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as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extLst/>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p:txBody>
          <a:bodyPr vert="eaVert"/>
          <a:lstStyle>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877D2BBF-FFFB-480A-A86A-E43B3FA51671}" type="datetimeFigureOut">
              <a:rPr lang="lt-LT" smtClean="0"/>
              <a:pPr/>
              <a:t>2013.05.26</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827B40BD-A0F5-47E0-AE2F-7CAD2AC44585}" type="slidenum">
              <a:rPr lang="lt-LT" smtClean="0"/>
              <a:pPr/>
              <a:t>‹#›</a:t>
            </a:fld>
            <a:endParaRPr lang="lt-LT"/>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858000" y="274639"/>
            <a:ext cx="1828800" cy="5851525"/>
          </a:xfrm>
        </p:spPr>
        <p:txBody>
          <a:bodyPr vert="eaVert"/>
          <a:lstStyle>
            <a:extLst/>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a:xfrm>
            <a:off x="1143000" y="274640"/>
            <a:ext cx="5562600" cy="5851525"/>
          </a:xfrm>
        </p:spPr>
        <p:txBody>
          <a:bodyPr vert="eaVert"/>
          <a:lstStyle>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877D2BBF-FFFB-480A-A86A-E43B3FA51671}" type="datetimeFigureOut">
              <a:rPr lang="lt-LT" smtClean="0"/>
              <a:pPr/>
              <a:t>2013.05.26</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827B40BD-A0F5-47E0-AE2F-7CAD2AC44585}" type="slidenum">
              <a:rPr lang="lt-LT" smtClean="0"/>
              <a:pPr/>
              <a:t>‹#›</a:t>
            </a:fld>
            <a:endParaRPr lang="lt-LT"/>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extLst/>
          </a:lstStyle>
          <a:p>
            <a:r>
              <a:rPr kumimoji="0" lang="lt-LT" smtClean="0"/>
              <a:t>Spustelėję redag. ruoš. pavad. stilių</a:t>
            </a:r>
            <a:endParaRPr kumimoji="0" lang="en-US"/>
          </a:p>
        </p:txBody>
      </p:sp>
      <p:sp>
        <p:nvSpPr>
          <p:cNvPr id="3" name="Turinio vietos rezervavimo ženklas 2"/>
          <p:cNvSpPr>
            <a:spLocks noGrp="1"/>
          </p:cNvSpPr>
          <p:nvPr>
            <p:ph idx="1"/>
          </p:nvPr>
        </p:nvSpPr>
        <p:spPr/>
        <p:txBody>
          <a:bodyPr/>
          <a:lstStyle>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877D2BBF-FFFB-480A-A86A-E43B3FA51671}" type="datetimeFigureOut">
              <a:rPr lang="lt-LT" smtClean="0"/>
              <a:pPr/>
              <a:t>2013.05.26</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827B40BD-A0F5-47E0-AE2F-7CAD2AC44585}" type="slidenum">
              <a:rPr lang="lt-LT" smtClean="0"/>
              <a:pPr/>
              <a:t>‹#›</a:t>
            </a:fld>
            <a:endParaRPr lang="lt-LT"/>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sp>
        <p:nvSpPr>
          <p:cNvPr id="7" name="Stačiakampis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Antraštė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lt-LT" smtClean="0"/>
              <a:t>Spustelėję redag. ruoš. teksto stilių</a:t>
            </a:r>
          </a:p>
        </p:txBody>
      </p:sp>
      <p:sp>
        <p:nvSpPr>
          <p:cNvPr id="4" name="Datos vietos rezervavimo ženklas 3"/>
          <p:cNvSpPr>
            <a:spLocks noGrp="1"/>
          </p:cNvSpPr>
          <p:nvPr>
            <p:ph type="dt" sz="half" idx="10"/>
          </p:nvPr>
        </p:nvSpPr>
        <p:spPr/>
        <p:txBody>
          <a:bodyPr/>
          <a:lstStyle>
            <a:extLst/>
          </a:lstStyle>
          <a:p>
            <a:fld id="{877D2BBF-FFFB-480A-A86A-E43B3FA51671}" type="datetimeFigureOut">
              <a:rPr lang="lt-LT" smtClean="0"/>
              <a:pPr/>
              <a:t>2013.05.26</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827B40BD-A0F5-47E0-AE2F-7CAD2AC44585}" type="slidenum">
              <a:rPr lang="lt-LT" smtClean="0"/>
              <a:pPr/>
              <a:t>‹#›</a:t>
            </a:fld>
            <a:endParaRPr lang="lt-LT"/>
          </a:p>
        </p:txBody>
      </p:sp>
      <p:sp>
        <p:nvSpPr>
          <p:cNvPr id="10" name="Stačiakampis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as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as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a:xfrm>
            <a:off x="1435608" y="274320"/>
            <a:ext cx="7498080" cy="1143000"/>
          </a:xfrm>
        </p:spPr>
        <p:txBody>
          <a:bodyPr/>
          <a:lstStyle>
            <a:extLst/>
          </a:lstStyle>
          <a:p>
            <a:r>
              <a:rPr kumimoji="0" lang="lt-LT" smtClean="0"/>
              <a:t>Spustelėję redag. ruoš. pavad. stilių</a:t>
            </a:r>
            <a:endParaRPr kumimoji="0" lang="en-US"/>
          </a:p>
        </p:txBody>
      </p:sp>
      <p:sp>
        <p:nvSpPr>
          <p:cNvPr id="3" name="Turinio vietos rezervavimo ženklas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Turinio vietos rezervavimo ženklas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extLst/>
          </a:lstStyle>
          <a:p>
            <a:fld id="{877D2BBF-FFFB-480A-A86A-E43B3FA51671}" type="datetimeFigureOut">
              <a:rPr lang="lt-LT" smtClean="0"/>
              <a:pPr/>
              <a:t>2013.05.26</a:t>
            </a:fld>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827B40BD-A0F5-47E0-AE2F-7CAD2AC44585}" type="slidenum">
              <a:rPr lang="lt-LT" smtClean="0"/>
              <a:pPr/>
              <a:t>‹#›</a:t>
            </a:fld>
            <a:endParaRPr lang="lt-LT"/>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t-LT" smtClean="0"/>
              <a:t>Spustelėję redag. ruoš. teksto stilių</a:t>
            </a:r>
          </a:p>
        </p:txBody>
      </p:sp>
      <p:sp>
        <p:nvSpPr>
          <p:cNvPr id="4" name="Teksto vietos rezervavimo ženklas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t-LT" smtClean="0"/>
              <a:t>Spustelėję redag. ruoš. teksto stilių</a:t>
            </a:r>
          </a:p>
        </p:txBody>
      </p:sp>
      <p:sp>
        <p:nvSpPr>
          <p:cNvPr id="5" name="Turinio vietos rezervavimo ženklas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6" name="Turinio vietos rezervavimo ženklas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os vietos rezervavimo ženklas 6"/>
          <p:cNvSpPr>
            <a:spLocks noGrp="1"/>
          </p:cNvSpPr>
          <p:nvPr>
            <p:ph type="dt" sz="half" idx="10"/>
          </p:nvPr>
        </p:nvSpPr>
        <p:spPr/>
        <p:txBody>
          <a:bodyPr/>
          <a:lstStyle>
            <a:extLst/>
          </a:lstStyle>
          <a:p>
            <a:fld id="{877D2BBF-FFFB-480A-A86A-E43B3FA51671}" type="datetimeFigureOut">
              <a:rPr lang="lt-LT" smtClean="0"/>
              <a:pPr/>
              <a:t>2013.05.26</a:t>
            </a:fld>
            <a:endParaRPr lang="lt-LT"/>
          </a:p>
        </p:txBody>
      </p:sp>
      <p:sp>
        <p:nvSpPr>
          <p:cNvPr id="8" name="Poraštės vietos rezervavimo ženklas 7"/>
          <p:cNvSpPr>
            <a:spLocks noGrp="1"/>
          </p:cNvSpPr>
          <p:nvPr>
            <p:ph type="ftr" sz="quarter" idx="11"/>
          </p:nvPr>
        </p:nvSpPr>
        <p:spPr/>
        <p:txBody>
          <a:bodyPr/>
          <a:lstStyle>
            <a:extLst/>
          </a:lstStyle>
          <a:p>
            <a:endParaRPr lang="lt-LT"/>
          </a:p>
        </p:txBody>
      </p:sp>
      <p:sp>
        <p:nvSpPr>
          <p:cNvPr id="9" name="Skaidrės numerio vietos rezervavimo ženklas 8"/>
          <p:cNvSpPr>
            <a:spLocks noGrp="1"/>
          </p:cNvSpPr>
          <p:nvPr>
            <p:ph type="sldNum" sz="quarter" idx="12"/>
          </p:nvPr>
        </p:nvSpPr>
        <p:spPr/>
        <p:txBody>
          <a:bodyPr/>
          <a:lstStyle>
            <a:extLst/>
          </a:lstStyle>
          <a:p>
            <a:fld id="{827B40BD-A0F5-47E0-AE2F-7CAD2AC44585}" type="slidenum">
              <a:rPr lang="lt-LT" smtClean="0"/>
              <a:pPr/>
              <a:t>‹#›</a:t>
            </a:fld>
            <a:endParaRPr lang="lt-LT"/>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a:xfrm>
            <a:off x="1435608" y="274320"/>
            <a:ext cx="7498080" cy="1143000"/>
          </a:xfrm>
        </p:spPr>
        <p:txBody>
          <a:bodyPr anchor="ctr"/>
          <a:lstStyle>
            <a:extLst/>
          </a:lstStyle>
          <a:p>
            <a:r>
              <a:rPr kumimoji="0" lang="lt-LT" smtClean="0"/>
              <a:t>Spustelėję redag. ruoš. pavad. stilių</a:t>
            </a:r>
            <a:endParaRPr kumimoji="0" lang="en-US"/>
          </a:p>
        </p:txBody>
      </p:sp>
      <p:sp>
        <p:nvSpPr>
          <p:cNvPr id="3" name="Datos vietos rezervavimo ženklas 2"/>
          <p:cNvSpPr>
            <a:spLocks noGrp="1"/>
          </p:cNvSpPr>
          <p:nvPr>
            <p:ph type="dt" sz="half" idx="10"/>
          </p:nvPr>
        </p:nvSpPr>
        <p:spPr/>
        <p:txBody>
          <a:bodyPr/>
          <a:lstStyle>
            <a:extLst/>
          </a:lstStyle>
          <a:p>
            <a:fld id="{877D2BBF-FFFB-480A-A86A-E43B3FA51671}" type="datetimeFigureOut">
              <a:rPr lang="lt-LT" smtClean="0"/>
              <a:pPr/>
              <a:t>2013.05.26</a:t>
            </a:fld>
            <a:endParaRPr lang="lt-LT"/>
          </a:p>
        </p:txBody>
      </p:sp>
      <p:sp>
        <p:nvSpPr>
          <p:cNvPr id="4" name="Poraštės vietos rezervavimo ženklas 3"/>
          <p:cNvSpPr>
            <a:spLocks noGrp="1"/>
          </p:cNvSpPr>
          <p:nvPr>
            <p:ph type="ftr" sz="quarter" idx="11"/>
          </p:nvPr>
        </p:nvSpPr>
        <p:spPr/>
        <p:txBody>
          <a:bodyPr/>
          <a:lstStyle>
            <a:extLst/>
          </a:lstStyle>
          <a:p>
            <a:endParaRPr lang="lt-LT"/>
          </a:p>
        </p:txBody>
      </p:sp>
      <p:sp>
        <p:nvSpPr>
          <p:cNvPr id="5" name="Skaidrės numerio vietos rezervavimo ženklas 4"/>
          <p:cNvSpPr>
            <a:spLocks noGrp="1"/>
          </p:cNvSpPr>
          <p:nvPr>
            <p:ph type="sldNum" sz="quarter" idx="12"/>
          </p:nvPr>
        </p:nvSpPr>
        <p:spPr/>
        <p:txBody>
          <a:bodyPr/>
          <a:lstStyle>
            <a:extLst/>
          </a:lstStyle>
          <a:p>
            <a:fld id="{827B40BD-A0F5-47E0-AE2F-7CAD2AC44585}" type="slidenum">
              <a:rPr lang="lt-LT" smtClean="0"/>
              <a:pPr/>
              <a:t>‹#›</a:t>
            </a:fld>
            <a:endParaRPr lang="lt-LT"/>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5" name="Stačiakampis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os vietos rezervavimo ženklas 1"/>
          <p:cNvSpPr>
            <a:spLocks noGrp="1"/>
          </p:cNvSpPr>
          <p:nvPr>
            <p:ph type="dt" sz="half" idx="10"/>
          </p:nvPr>
        </p:nvSpPr>
        <p:spPr/>
        <p:txBody>
          <a:bodyPr/>
          <a:lstStyle>
            <a:extLst/>
          </a:lstStyle>
          <a:p>
            <a:fld id="{877D2BBF-FFFB-480A-A86A-E43B3FA51671}" type="datetimeFigureOut">
              <a:rPr lang="lt-LT" smtClean="0"/>
              <a:pPr/>
              <a:t>2013.05.26</a:t>
            </a:fld>
            <a:endParaRPr lang="lt-LT"/>
          </a:p>
        </p:txBody>
      </p:sp>
      <p:sp>
        <p:nvSpPr>
          <p:cNvPr id="3" name="Poraštės vietos rezervavimo ženklas 2"/>
          <p:cNvSpPr>
            <a:spLocks noGrp="1"/>
          </p:cNvSpPr>
          <p:nvPr>
            <p:ph type="ftr" sz="quarter" idx="11"/>
          </p:nvPr>
        </p:nvSpPr>
        <p:spPr/>
        <p:txBody>
          <a:bodyPr/>
          <a:lstStyle>
            <a:extLst/>
          </a:lstStyle>
          <a:p>
            <a:endParaRPr lang="lt-LT"/>
          </a:p>
        </p:txBody>
      </p:sp>
      <p:sp>
        <p:nvSpPr>
          <p:cNvPr id="4" name="Skaidrės numerio vietos rezervavimo ženklas 3"/>
          <p:cNvSpPr>
            <a:spLocks noGrp="1"/>
          </p:cNvSpPr>
          <p:nvPr>
            <p:ph type="sldNum" sz="quarter" idx="12"/>
          </p:nvPr>
        </p:nvSpPr>
        <p:spPr/>
        <p:txBody>
          <a:bodyPr/>
          <a:lstStyle>
            <a:extLst/>
          </a:lstStyle>
          <a:p>
            <a:fld id="{827B40BD-A0F5-47E0-AE2F-7CAD2AC44585}" type="slidenum">
              <a:rPr lang="lt-LT" smtClean="0"/>
              <a:pPr/>
              <a:t>‹#›</a:t>
            </a:fld>
            <a:endParaRPr lang="lt-LT"/>
          </a:p>
        </p:txBody>
      </p:sp>
      <p:sp>
        <p:nvSpPr>
          <p:cNvPr id="6" name="Stačiakampis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lt-LT" smtClean="0"/>
              <a:t>Spustelėję redag. ruoš. pavad. stilių</a:t>
            </a:r>
            <a:endParaRPr kumimoji="0" lang="en-US"/>
          </a:p>
        </p:txBody>
      </p:sp>
      <p:sp>
        <p:nvSpPr>
          <p:cNvPr id="3" name="Teksto vietos rezervavimo ženklas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lt-LT" smtClean="0"/>
              <a:t>Spustelėję redag. ruoš. teksto stilių</a:t>
            </a:r>
          </a:p>
        </p:txBody>
      </p:sp>
      <p:sp>
        <p:nvSpPr>
          <p:cNvPr id="4" name="Turinio vietos rezervavimo ženklas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extLst/>
          </a:lstStyle>
          <a:p>
            <a:fld id="{877D2BBF-FFFB-480A-A86A-E43B3FA51671}" type="datetimeFigureOut">
              <a:rPr lang="lt-LT" smtClean="0"/>
              <a:pPr/>
              <a:t>2013.05.26</a:t>
            </a:fld>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827B40BD-A0F5-47E0-AE2F-7CAD2AC44585}" type="slidenum">
              <a:rPr lang="lt-LT" smtClean="0"/>
              <a:pPr/>
              <a:t>‹#›</a:t>
            </a:fld>
            <a:endParaRPr lang="lt-LT"/>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lt-LT" smtClean="0"/>
              <a:t>Spustelėję redag. ruoš. pavad. stilių</a:t>
            </a:r>
            <a:endParaRPr kumimoji="0" lang="en-US"/>
          </a:p>
        </p:txBody>
      </p:sp>
      <p:sp>
        <p:nvSpPr>
          <p:cNvPr id="5" name="Datos vietos rezervavimo ženklas 4"/>
          <p:cNvSpPr>
            <a:spLocks noGrp="1"/>
          </p:cNvSpPr>
          <p:nvPr>
            <p:ph type="dt" sz="half" idx="10"/>
          </p:nvPr>
        </p:nvSpPr>
        <p:spPr/>
        <p:txBody>
          <a:bodyPr/>
          <a:lstStyle>
            <a:extLst/>
          </a:lstStyle>
          <a:p>
            <a:fld id="{877D2BBF-FFFB-480A-A86A-E43B3FA51671}" type="datetimeFigureOut">
              <a:rPr lang="lt-LT" smtClean="0"/>
              <a:pPr/>
              <a:t>2013.05.26</a:t>
            </a:fld>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827B40BD-A0F5-47E0-AE2F-7CAD2AC44585}" type="slidenum">
              <a:rPr lang="lt-LT" smtClean="0"/>
              <a:pPr/>
              <a:t>‹#›</a:t>
            </a:fld>
            <a:endParaRPr lang="lt-LT"/>
          </a:p>
        </p:txBody>
      </p:sp>
      <p:sp>
        <p:nvSpPr>
          <p:cNvPr id="8" name="Stačiakampis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aveikslėlio vietos rezervavimo ženklas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lt-LT" smtClean="0"/>
              <a:t>Spustelėkite piktogr. norėdami įtraukti pav.</a:t>
            </a:r>
            <a:endParaRPr kumimoji="0" lang="en-US" dirty="0"/>
          </a:p>
        </p:txBody>
      </p:sp>
      <p:sp>
        <p:nvSpPr>
          <p:cNvPr id="9" name="Struktūrinė schema: procesa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Struktūrinė schema: procesa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ksto vietos rezervavimo ženklas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lt-LT" smtClean="0"/>
              <a:t>Spustelėję redag. ruoš. teksto stilių</a:t>
            </a: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kritulinė diagram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as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Žiedas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Stačiakampis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Pavadinimo vietos rezervavimo ženklas 4"/>
          <p:cNvSpPr>
            <a:spLocks noGrp="1"/>
          </p:cNvSpPr>
          <p:nvPr>
            <p:ph type="title"/>
          </p:nvPr>
        </p:nvSpPr>
        <p:spPr>
          <a:xfrm>
            <a:off x="1435608" y="274638"/>
            <a:ext cx="7498080" cy="1143000"/>
          </a:xfrm>
          <a:prstGeom prst="rect">
            <a:avLst/>
          </a:prstGeom>
        </p:spPr>
        <p:txBody>
          <a:bodyPr anchor="ctr">
            <a:normAutofit/>
          </a:bodyPr>
          <a:lstStyle>
            <a:extLst/>
          </a:lstStyle>
          <a:p>
            <a:r>
              <a:rPr kumimoji="0" lang="lt-LT" smtClean="0"/>
              <a:t>Spustelėję redag. ruoš. pavad. stilių</a:t>
            </a:r>
            <a:endParaRPr kumimoji="0" lang="en-US"/>
          </a:p>
        </p:txBody>
      </p:sp>
      <p:sp>
        <p:nvSpPr>
          <p:cNvPr id="9" name="Teksto vietos rezervavimo ženklas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lt-LT" smtClean="0"/>
              <a:t>Spustelėję redag. ruoš. teksto stilių</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24" name="Datos vietos rezervavimo ženklas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77D2BBF-FFFB-480A-A86A-E43B3FA51671}" type="datetimeFigureOut">
              <a:rPr lang="lt-LT" smtClean="0"/>
              <a:pPr/>
              <a:t>2013.05.26</a:t>
            </a:fld>
            <a:endParaRPr lang="lt-LT"/>
          </a:p>
        </p:txBody>
      </p:sp>
      <p:sp>
        <p:nvSpPr>
          <p:cNvPr id="10" name="Poraštės vietos rezervavimo ženklas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lt-LT"/>
          </a:p>
        </p:txBody>
      </p:sp>
      <p:sp>
        <p:nvSpPr>
          <p:cNvPr id="22" name="Skaidrės numerio vietos rezervavimo ženklas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27B40BD-A0F5-47E0-AE2F-7CAD2AC44585}" type="slidenum">
              <a:rPr lang="lt-LT" smtClean="0"/>
              <a:pPr/>
              <a:t>‹#›</a:t>
            </a:fld>
            <a:endParaRPr lang="lt-LT"/>
          </a:p>
        </p:txBody>
      </p:sp>
      <p:sp>
        <p:nvSpPr>
          <p:cNvPr id="15" name="Stačiakampis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lt.wikipedia.org/wiki/Tarptautin%C4%97_darbo_diena" TargetMode="External"/><Relationship Id="rId7" Type="http://schemas.openxmlformats.org/officeDocument/2006/relationships/hyperlink" Target="http://lt.wikipedia.org/wiki/Pary%C5%BEius" TargetMode="External"/><Relationship Id="rId2" Type="http://schemas.openxmlformats.org/officeDocument/2006/relationships/hyperlink" Target="http://lt.wikipedia.org/wiki/Gegu%C5%BE%C4%97s_1" TargetMode="External"/><Relationship Id="rId1" Type="http://schemas.openxmlformats.org/officeDocument/2006/relationships/slideLayout" Target="../slideLayouts/slideLayout6.xml"/><Relationship Id="rId6" Type="http://schemas.openxmlformats.org/officeDocument/2006/relationships/hyperlink" Target="http://lt.wikipedia.org/wiki/1889" TargetMode="External"/><Relationship Id="rId5" Type="http://schemas.openxmlformats.org/officeDocument/2006/relationships/hyperlink" Target="http://lt.wikipedia.org/wiki/%C4%8Cikaga" TargetMode="External"/><Relationship Id="rId4" Type="http://schemas.openxmlformats.org/officeDocument/2006/relationships/hyperlink" Target="http://lt.wikipedia.org/wiki/188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lt/url?sa=i&amp;rct=j&amp;q=darbo+diena&amp;source=images&amp;cd=&amp;cad=rja&amp;docid=JB3IQFUsnrcmxM&amp;tbnid=_xgiZJvuHS1avM:&amp;ved=0CAUQjRw&amp;url=http://www.ve.lt/naujienos/lietuva/lietuvos-naujienos/geguzes-1-aja-minima-tarptautine-darbo-diena-730879/&amp;ei=sxcqUar0DseLhQf8rYDoAg&amp;bvm=bv.42768644,d.Yms&amp;psig=AFQjCNEk4_BFsjihGOWTQ9dEi3IDR_q3iA&amp;ust=1361799461122827" TargetMode="Externa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www.google.lt/url?sa=i&amp;rct=j&amp;q=darbo+diena&amp;source=images&amp;cd=&amp;cad=rja&amp;docid=USvWfoUfgUKCCM&amp;tbnid=Tr9I9504aY_z_M:&amp;ved=0CAUQjRw&amp;url=http://www.president.lt/lt/spaudos_centras_392/pranesimai_spaudai/seimui_ratifikuoti_teikiamos_trys_tarptautines_sutartys.html&amp;ei=yxcqUdmXKou3hAfKh4HQBA&amp;bvm=bv.42768644,d.Yms&amp;psig=AFQjCNEk4_BFsjihGOWTQ9dEi3IDR_q3iA&amp;ust=1361799461122827"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lt.wikipedia.org/wiki/%C5%A0vent%C4%97" TargetMode="External"/><Relationship Id="rId7" Type="http://schemas.openxmlformats.org/officeDocument/2006/relationships/hyperlink" Target="http://lt.wikipedia.org/w/index.php?title=Derlius&amp;action=edit&amp;redlink=1" TargetMode="External"/><Relationship Id="rId2" Type="http://schemas.openxmlformats.org/officeDocument/2006/relationships/hyperlink" Target="http://lt.wikipedia.org/wiki/Motinos_diena" TargetMode="External"/><Relationship Id="rId1" Type="http://schemas.openxmlformats.org/officeDocument/2006/relationships/slideLayout" Target="../slideLayouts/slideLayout6.xml"/><Relationship Id="rId6" Type="http://schemas.openxmlformats.org/officeDocument/2006/relationships/hyperlink" Target="http://lt.wikipedia.org/wiki/Motina" TargetMode="External"/><Relationship Id="rId5" Type="http://schemas.openxmlformats.org/officeDocument/2006/relationships/hyperlink" Target="http://lt.wikipedia.org/wiki/Pavasaris" TargetMode="External"/><Relationship Id="rId4" Type="http://schemas.openxmlformats.org/officeDocument/2006/relationships/hyperlink" Target="http://lt.wikipedia.org/wiki/Lietuvia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www.google.lt/url?sa=i&amp;rct=j&amp;q=motinos+diena&amp;source=images&amp;cd=&amp;cad=rja&amp;docid=4rTCNn83Mi5smM&amp;tbnid=gKk97S2pTSncxM:&amp;ved=0CAUQjRw&amp;url=http://geradovana.blogas.lt/kad-motinos-diena-butu-isimintina-575.html&amp;ei=_RcqUcPWNIywhAfeo4DgCA&amp;bvm=bv.42768644,d.Yms&amp;psig=AFQjCNE_A-U2rKl_wdUSQlxBe-skF6ztgg&amp;ust=1361799543246489" TargetMode="External"/><Relationship Id="rId1" Type="http://schemas.openxmlformats.org/officeDocument/2006/relationships/slideLayout" Target="../slideLayouts/slideLayout7.xml"/><Relationship Id="rId6" Type="http://schemas.openxmlformats.org/officeDocument/2006/relationships/hyperlink" Target="http://www.google.lt/url?sa=i&amp;rct=j&amp;q=motinos+diena&amp;source=images&amp;cd=&amp;cad=rja&amp;docid=t15qViuUimp99M&amp;tbnid=MGuFptSP_RudWM:&amp;ved=0CAUQjRw&amp;url=http://www.decotopics.com/idejos_sventems/motinos_dienos_sveikinimai.php&amp;ei=KxgqUf7GONSxhAfJ84DIBA&amp;bvm=bv.42768644,d.Yms&amp;psig=AFQjCNE_A-U2rKl_wdUSQlxBe-skF6ztgg&amp;ust=1361799543246489" TargetMode="External"/><Relationship Id="rId5" Type="http://schemas.openxmlformats.org/officeDocument/2006/relationships/image" Target="../media/image17.gif"/><Relationship Id="rId4" Type="http://schemas.openxmlformats.org/officeDocument/2006/relationships/hyperlink" Target="http://www.google.lt/url?sa=i&amp;rct=j&amp;q=motinos+diena&amp;source=images&amp;cd=&amp;cad=rja&amp;docid=wonPnfw9t6lHgM&amp;tbnid=KCu1gRsp7QFqgM:&amp;ved=0CAUQjRw&amp;url=http://www.cards.lt/atvirukas/375&amp;ei=DBgqUcHkNIrLhAexvYHoAQ&amp;bvm=bv.42768644,d.Yms&amp;psig=AFQjCNE_A-U2rKl_wdUSQlxBe-skF6ztgg&amp;ust=1361799543246489"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lt.wikipedia.org/wiki/2009" TargetMode="External"/><Relationship Id="rId2" Type="http://schemas.openxmlformats.org/officeDocument/2006/relationships/hyperlink" Target="http://lt.wikipedia.org/wiki/T%C4%97vo_diena" TargetMode="External"/><Relationship Id="rId1" Type="http://schemas.openxmlformats.org/officeDocument/2006/relationships/slideLayout" Target="../slideLayouts/slideLayout6.xml"/><Relationship Id="rId6" Type="http://schemas.openxmlformats.org/officeDocument/2006/relationships/hyperlink" Target="http://lt.wikipedia.org/wiki/JAV" TargetMode="External"/><Relationship Id="rId5" Type="http://schemas.openxmlformats.org/officeDocument/2006/relationships/hyperlink" Target="http://lt.wikipedia.org/wiki/Motinos_diena" TargetMode="External"/><Relationship Id="rId4" Type="http://schemas.openxmlformats.org/officeDocument/2006/relationships/hyperlink" Target="http://lt.wikipedia.org/wiki/Sausio_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hyperlink" Target="http://www.google.lt/url?sa=i&amp;rct=j&amp;q=t%C4%97vo+diena&amp;source=images&amp;cd=&amp;cad=rja&amp;docid=rHiVRkeCBdB6bM&amp;tbnid=CPd_kzdpo2XiaM:&amp;ved=0CAUQjRw&amp;url=http://balanda.lt/blog/2-0-12&amp;ei=kxgqUde8Fo63hAft6IHYBw&amp;bvm=bv.42768644,d.Yms&amp;psig=AFQjCNHcIqswW3wDPRXb4L0X3ax99zYNPw&amp;ust=1361799649179816" TargetMode="External"/><Relationship Id="rId1" Type="http://schemas.openxmlformats.org/officeDocument/2006/relationships/slideLayout" Target="../slideLayouts/slideLayout7.xml"/><Relationship Id="rId6" Type="http://schemas.openxmlformats.org/officeDocument/2006/relationships/hyperlink" Target="http://www.google.lt/url?sa=i&amp;rct=j&amp;q=t%C4%97vo+diena&amp;source=images&amp;cd=&amp;cad=rja&amp;docid=urOWZiKhPHYzAM&amp;tbnid=XTm_4qtFa8YjWM:&amp;ved=0CAUQjRw&amp;url=http://www.danielius.net/?p=30708&amp;ei=whgqUfzgEse1hAeevIGICg&amp;bvm=bv.42768644,d.Yms&amp;psig=AFQjCNHcIqswW3wDPRXb4L0X3ax99zYNPw&amp;ust=1361799649179816" TargetMode="External"/><Relationship Id="rId5" Type="http://schemas.openxmlformats.org/officeDocument/2006/relationships/image" Target="../media/image20.jpeg"/><Relationship Id="rId4" Type="http://schemas.openxmlformats.org/officeDocument/2006/relationships/hyperlink" Target="http://www.google.lt/url?sa=i&amp;rct=j&amp;q=t%C4%97vo+diena&amp;source=images&amp;cd=&amp;cad=rja&amp;docid=DMcaNiX6WnJoeM&amp;tbnid=zScMXh4wsydtbM:&amp;ved=0CAUQjRw&amp;url=http://www.tonas.lt/node/1582&amp;ei=qBgqUYKXNsOFhQeQv4DQBw&amp;bvm=bv.42768644,d.Yms&amp;psig=AFQjCNHcIqswW3wDPRXb4L0X3ax99zYNPw&amp;ust=136179964917981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lt.wikipedia.org/wiki/Saul%C4%97gr%C4%AF%C5%BEa" TargetMode="External"/><Relationship Id="rId3" Type="http://schemas.openxmlformats.org/officeDocument/2006/relationships/hyperlink" Target="http://lt.wikipedia.org/wiki/Rasos" TargetMode="External"/><Relationship Id="rId7" Type="http://schemas.openxmlformats.org/officeDocument/2006/relationships/hyperlink" Target="http://lt.wikipedia.org/wiki/Naktis" TargetMode="External"/><Relationship Id="rId2" Type="http://schemas.openxmlformats.org/officeDocument/2006/relationships/hyperlink" Target="http://lt.wikipedia.org/wiki/Bir%C5%BEelio_24" TargetMode="External"/><Relationship Id="rId1" Type="http://schemas.openxmlformats.org/officeDocument/2006/relationships/slideLayout" Target="../slideLayouts/slideLayout6.xml"/><Relationship Id="rId6" Type="http://schemas.openxmlformats.org/officeDocument/2006/relationships/hyperlink" Target="http://lt.wikipedia.org/wiki/Diena" TargetMode="External"/><Relationship Id="rId5" Type="http://schemas.openxmlformats.org/officeDocument/2006/relationships/hyperlink" Target="http://lt.wikipedia.org/wiki/Bir%C5%BEelio_23" TargetMode="External"/><Relationship Id="rId4" Type="http://schemas.openxmlformats.org/officeDocument/2006/relationships/hyperlink" Target="http://lt.wikipedia.org/wiki/Jonin%C4%97s" TargetMode="External"/><Relationship Id="rId9" Type="http://schemas.openxmlformats.org/officeDocument/2006/relationships/hyperlink" Target="http://lt.wikipedia.org/wiki/Lietuva"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google.lt/url?sa=i&amp;rct=j&amp;q=jonin%C4%97s&amp;source=images&amp;cd=&amp;cad=rja&amp;docid=tSMho64Lllit0M&amp;tbnid=v12TiANQTFhi3M:&amp;ved=0CAUQjRw&amp;url=http://pukiuksh.blogas.lt/jonines-11.html&amp;ei=ORkqUaKaKJOWhQfXm4CIDA&amp;bvm=bv.42768644,d.Yms&amp;psig=AFQjCNFTPAY2_8AbMfTjQTbT-PmvKndPGg&amp;ust=1361799792260662" TargetMode="External"/><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www.google.lt/url?sa=i&amp;rct=j&amp;q=jonin%C4%97s&amp;source=images&amp;cd=&amp;cad=rja&amp;docid=tnGSt_VHAYzRDM&amp;tbnid=rsv0UfalRpfrqM:&amp;ved=0CAUQjRw&amp;url=http://www.joniskelis.lt/2012/06/jonines-2/&amp;ei=-xgqUduIB8OQhQeznIHAAg&amp;bvm=bv.42768644,d.Yms&amp;psig=AFQjCNFTPAY2_8AbMfTjQTbT-PmvKndPGg&amp;ust=1361799792260662" TargetMode="External"/><Relationship Id="rId1" Type="http://schemas.openxmlformats.org/officeDocument/2006/relationships/slideLayout" Target="../slideLayouts/slideLayout7.xml"/><Relationship Id="rId6" Type="http://schemas.openxmlformats.org/officeDocument/2006/relationships/hyperlink" Target="http://www.google.lt/url?sa=i&amp;rct=j&amp;q=jonin%C4%97s&amp;source=images&amp;cd=&amp;cad=rja&amp;docid=r6EZukwbkNBr0M&amp;tbnid=oJ3QISlP76C3UM:&amp;ved=0CAUQjRw&amp;url=http://www.straipsniai.lt/jonines/puslapis/3224&amp;ei=KRkqUcjHB8y6hAeGkYDYAQ&amp;bvm=bv.42768644,d.Yms&amp;psig=AFQjCNFTPAY2_8AbMfTjQTbT-PmvKndPGg&amp;ust=1361799792260662" TargetMode="External"/><Relationship Id="rId5" Type="http://schemas.openxmlformats.org/officeDocument/2006/relationships/image" Target="../media/image23.jpeg"/><Relationship Id="rId4" Type="http://schemas.openxmlformats.org/officeDocument/2006/relationships/hyperlink" Target="http://www.google.lt/url?sa=i&amp;rct=j&amp;q=jonin%C4%97s&amp;source=images&amp;cd=&amp;cad=rja&amp;docid=qFaKW4n4D0ilvM&amp;tbnid=yMsKES4lu-JWHM:&amp;ved=0CAUQjRw&amp;url=http://www.aruodai.lt/paieska2/vaizdas.php?VId=2021&amp;back=home&amp;back=home&amp;ei=GBkqUbWZMYGLhQf9iID4Bw&amp;bvm=bv.42768644,d.Yms&amp;psig=AFQjCNFTPAY2_8AbMfTjQTbT-PmvKndPGg&amp;ust=1361799792260662" TargetMode="External"/><Relationship Id="rId9"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hyperlink" Target="http://lt.wikipedia.org/wiki/Mindaugas" TargetMode="External"/><Relationship Id="rId2" Type="http://schemas.openxmlformats.org/officeDocument/2006/relationships/hyperlink" Target="http://lt.wikipedia.org/wiki/Liepos_6" TargetMode="External"/><Relationship Id="rId1" Type="http://schemas.openxmlformats.org/officeDocument/2006/relationships/slideLayout" Target="../slideLayouts/slideLayout6.xml"/><Relationship Id="rId5" Type="http://schemas.openxmlformats.org/officeDocument/2006/relationships/hyperlink" Target="http://lt.wikipedia.org/wiki/1991" TargetMode="External"/><Relationship Id="rId4" Type="http://schemas.openxmlformats.org/officeDocument/2006/relationships/hyperlink" Target="http://lt.wikipedia.org/wiki/125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lt/url?sa=i&amp;rct=j&amp;q=lietuvos+valstybin%C4%97s+%C5%A1vent%C4%97s&amp;source=images&amp;cd=&amp;cad=rja&amp;docid=fqRIayzhFNoP9M&amp;tbnid=JmSAAY0lLnUENM:&amp;ved=0CAUQjRw&amp;url=http://siauliai.tsajunga.lt/&amp;ei=sgoqUbSlDcezhAek0oGICg&amp;bvm=bv.42768644,d.Yms&amp;psig=AFQjCNGAZkSxpH8KhJzhuPTNDBDtavnb3Q&amp;ust=1361796143391909"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www.google.lt/url?sa=i&amp;rct=j&amp;q=liepos+6&amp;source=images&amp;cd=&amp;cad=rja&amp;docid=EBYJm4dCd2XoqM&amp;tbnid=PmX3QbfR58yYOM:&amp;ved=0CAUQjRw&amp;url=http://www.tiesa.com/naujienos/6905/tautine-giesme-moksleiviu-dain.html&amp;ei=1BkqUY6kOom3hAfVvIGADg&amp;psig=AFQjCNFi3yGSFsIui7GMoI6mUWbUGpOdTg&amp;ust=1361799903468496" TargetMode="External"/><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http://www.google.lt/url?sa=i&amp;rct=j&amp;q=liepos+6&amp;source=images&amp;cd=&amp;cad=rja&amp;docid=-p_jg1xPULEU4M&amp;tbnid=1bZUkEWkrr9rPM:&amp;ved=0CAUQjRw&amp;url=http://www.valstietis.lt/Media/Galerija/Galerija/(offset)/312&amp;ei=cBkqUeSkMsfDhAftyoHQCg&amp;psig=AFQjCNFi3yGSFsIui7GMoI6mUWbUGpOdTg&amp;ust=1361799903468496" TargetMode="External"/><Relationship Id="rId1" Type="http://schemas.openxmlformats.org/officeDocument/2006/relationships/slideLayout" Target="../slideLayouts/slideLayout7.xml"/><Relationship Id="rId6" Type="http://schemas.openxmlformats.org/officeDocument/2006/relationships/hyperlink" Target="http://www.google.lt/url?sa=i&amp;rct=j&amp;q=liepos+6&amp;source=images&amp;cd=&amp;cad=rja&amp;docid=1GneCk4fL6dq2M&amp;tbnid=UuzJO-9bbNYZWM:&amp;ved=0CAUQjRw&amp;url=http://www.post.lt/lt/apie-mus/naujienos/item/pasto-naujienos/minint-valstybes-diena-lietuvos-pastas-dalins-dovanas&amp;ei=txkqUcycItO5hAeluIGQBw&amp;psig=AFQjCNFi3yGSFsIui7GMoI6mUWbUGpOdTg&amp;ust=1361799903468496" TargetMode="External"/><Relationship Id="rId5" Type="http://schemas.openxmlformats.org/officeDocument/2006/relationships/image" Target="../media/image27.jpeg"/><Relationship Id="rId4" Type="http://schemas.openxmlformats.org/officeDocument/2006/relationships/hyperlink" Target="http://www.google.lt/url?sa=i&amp;rct=j&amp;q=liepos+6&amp;source=images&amp;cd=&amp;cad=rja&amp;docid=MYEX-sJFtoFTvM&amp;tbnid=KiaF95umKswfuM:&amp;ved=0CAUQjRw&amp;url=http://www.lrytas.lt/-13411258601339078589-grup%C4%97-seimo-nari%C5%B3-si%C5%ABlo-priimti-tautos-istorin%C4%97s-atminties-%C4%AFstatym%C4%85.htm&amp;ei=pBkqUZ3LB8-5hAf264GAAg&amp;psig=AFQjCNFi3yGSFsIui7GMoI6mUWbUGpOdTg&amp;ust=1361799903468496" TargetMode="External"/><Relationship Id="rId9"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hyperlink" Target="http://lt.wikipedia.org/wiki/%C5%BDolin%C4%97" TargetMode="External"/><Relationship Id="rId2" Type="http://schemas.openxmlformats.org/officeDocument/2006/relationships/hyperlink" Target="http://lt.wikipedia.org/wiki/Rugpj%C5%AB%C4%8Dio_15" TargetMode="External"/><Relationship Id="rId1" Type="http://schemas.openxmlformats.org/officeDocument/2006/relationships/slideLayout" Target="../slideLayouts/slideLayout6.xml"/><Relationship Id="rId4" Type="http://schemas.openxmlformats.org/officeDocument/2006/relationships/hyperlink" Target="http://lt.wikipedia.org/wiki/Mi%C5%A1io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hyperlink" Target="http://www.google.lt/url?sa=i&amp;rct=j&amp;q=%C5%BEolin%C4%97s&amp;source=images&amp;cd=&amp;cad=rja&amp;docid=MOpB-YIoGrfojM&amp;tbnid=6RHDMTLaVFVNrM:&amp;ved=0CAUQjRw&amp;url=http://fotodiena.lt/photos/view/8576&amp;ei=RxoqUYaAI8qXhQfRxYD4Aw&amp;bvm=bv.42768644,d.Yms&amp;psig=AFQjCNEgCBO6TSD_mnm49SsO2gjBvsXUiA&amp;ust=1361800131725911" TargetMode="External"/><Relationship Id="rId1" Type="http://schemas.openxmlformats.org/officeDocument/2006/relationships/slideLayout" Target="../slideLayouts/slideLayout7.xml"/><Relationship Id="rId6" Type="http://schemas.openxmlformats.org/officeDocument/2006/relationships/hyperlink" Target="http://www.google.lt/url?sa=i&amp;rct=j&amp;q=%C5%BEolin%C4%97s&amp;source=images&amp;cd=&amp;cad=rja&amp;docid=l_M177SUVRtCkM&amp;tbnid=d3sKA8wJ6QlZeM:&amp;ved=0CAUQjRw&amp;url=http://alkas.lt/tag/zolines/&amp;ei=ixoqUdraHJO6hAfcxIGYBA&amp;bvm=bv.42768644,d.Yms&amp;psig=AFQjCNEgCBO6TSD_mnm49SsO2gjBvsXUiA&amp;ust=1361800131725911" TargetMode="External"/><Relationship Id="rId5" Type="http://schemas.openxmlformats.org/officeDocument/2006/relationships/image" Target="../media/image31.jpeg"/><Relationship Id="rId4" Type="http://schemas.openxmlformats.org/officeDocument/2006/relationships/hyperlink" Target="http://www.google.lt/url?sa=i&amp;rct=j&amp;q=%C5%BEolin%C4%97s&amp;source=images&amp;cd=&amp;cad=rja&amp;docid=d16PWU9Kk1IlHM&amp;tbnid=WEI49kZ7hj6h8M:&amp;ved=0CAUQjRw&amp;url=http://www.dainavoszodis.lt/tikintieji-visos-lietuvos-treciadieni-pludo-i-zolines-atlaidus-pivasiunuose&amp;ei=dRoqUZ9WwpOGB_jhgJAJ&amp;bvm=bv.42768644,d.Yms&amp;psig=AFQjCNEgCBO6TSD_mnm49SsO2gjBvsXUiA&amp;ust=1361800131725911"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lt.wikipedia.org/wiki/Lada" TargetMode="External"/><Relationship Id="rId3" Type="http://schemas.openxmlformats.org/officeDocument/2006/relationships/hyperlink" Target="http://lt.wikipedia.org/wiki/1950" TargetMode="External"/><Relationship Id="rId7" Type="http://schemas.openxmlformats.org/officeDocument/2006/relationships/hyperlink" Target="http://lt.wikipedia.org/wiki/Apeigos" TargetMode="External"/><Relationship Id="rId2" Type="http://schemas.openxmlformats.org/officeDocument/2006/relationships/hyperlink" Target="http://lt.wikipedia.org/wiki/Apa%C5%A1talas" TargetMode="External"/><Relationship Id="rId1" Type="http://schemas.openxmlformats.org/officeDocument/2006/relationships/slideLayout" Target="../slideLayouts/slideLayout6.xml"/><Relationship Id="rId6" Type="http://schemas.openxmlformats.org/officeDocument/2006/relationships/hyperlink" Target="http://lt.wikipedia.org/wiki/Baltai" TargetMode="External"/><Relationship Id="rId5" Type="http://schemas.openxmlformats.org/officeDocument/2006/relationships/hyperlink" Target="http://lt.wikipedia.org/wiki/Pijus_XII" TargetMode="External"/><Relationship Id="rId4" Type="http://schemas.openxmlformats.org/officeDocument/2006/relationships/hyperlink" Target="http://lt.wikipedia.org/wiki/Popie%C5%BEiu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5.jpeg"/><Relationship Id="rId2" Type="http://schemas.openxmlformats.org/officeDocument/2006/relationships/hyperlink" Target="http://www.google.lt/url?sa=i&amp;rct=j&amp;q=%C5%BEolin%C4%97s&amp;source=images&amp;cd=&amp;cad=rja&amp;docid=cbJMto9INleFGM&amp;tbnid=XDaumNskJYENCM:&amp;ved=0CAUQjRw&amp;url=http://www.lrt.lt/naujienos/lietuvoje/page/211&amp;ei=4RoqUfmrHseJhQeOnIDAAw&amp;bvm=bv.42768644,d.Yms&amp;psig=AFQjCNEgCBO6TSD_mnm49SsO2gjBvsXUiA&amp;ust=1361800131725911" TargetMode="External"/><Relationship Id="rId1" Type="http://schemas.openxmlformats.org/officeDocument/2006/relationships/slideLayout" Target="../slideLayouts/slideLayout7.xml"/><Relationship Id="rId6" Type="http://schemas.openxmlformats.org/officeDocument/2006/relationships/hyperlink" Target="http://www.google.lt/url?sa=i&amp;rct=j&amp;q=%C5%BEolin%C4%97s&amp;source=images&amp;cd=&amp;cad=rja&amp;docid=SHKV1qRLwzi71M&amp;tbnid=Uy0A8v6y-TxVUM:&amp;ved=0CAUQjRw&amp;url=http://www.valstietis.lt/Pradzia/Naujienos/Svietimas.-Kultura/Zoline-vaisiu-uogu-bei-gyvenimo-prasmes-metas&amp;ei=NRsqUeX8Jo-GhQeS7YCYDg&amp;bvm=bv.42768644,d.Yms&amp;psig=AFQjCNHDDRSE1i_7auctczAf7hI4YeFZoA&amp;ust=1361800371482387" TargetMode="External"/><Relationship Id="rId5" Type="http://schemas.openxmlformats.org/officeDocument/2006/relationships/image" Target="../media/image34.jpeg"/><Relationship Id="rId4" Type="http://schemas.openxmlformats.org/officeDocument/2006/relationships/hyperlink" Target="http://www.google.lt/url?sa=i&amp;rct=j&amp;q=%C5%BEolin%C4%97s&amp;source=images&amp;cd=&amp;cad=rja&amp;docid=pJxX27cxUywWWM&amp;tbnid=2xZDewCMR2reiM:&amp;ved=0CAUQjRw&amp;url=http://www.trakai.lt/l.php?tmpl_into=middle&amp;tmpl_name=m_news_out_form&amp;m_news_id=3597&amp;ei=-RoqUajQOdSYhQeM3oH4Cg&amp;bvm=bv.42768644,d.Yms&amp;psig=AFQjCNEgCBO6TSD_mnm49SsO2gjBvsXUiA&amp;ust=136180013172591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lt.wikipedia.org/wiki/Vis%C5%B3_%C5%A1vent%C5%B3j%C5%B3_diena" TargetMode="External"/><Relationship Id="rId2" Type="http://schemas.openxmlformats.org/officeDocument/2006/relationships/hyperlink" Target="http://lt.wikipedia.org/wiki/Lapkri%C4%8Dio_1"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www.google.lt/url?sa=i&amp;rct=j&amp;q=lapkri%C4%8Dio+1&amp;source=images&amp;cd=&amp;cad=rja&amp;docid=pyQ2uPmsTaQklM&amp;tbnid=Ra6K0z_DnFxt4M:&amp;ved=0CAUQjRw&amp;url=http://www.lrytas.lt/-13194485211317449711-per-v%C4%97lines-keturios-poilsio-dienos.htm&amp;ei=zRsqUbXSBpSLhQfEkIH4Dg&amp;bvm=bv.42768644,d.ZG4&amp;psig=AFQjCNHWHeQEBa9BsbkscE9L1OjrCH4hpA&amp;ust=1361800417270234" TargetMode="External"/><Relationship Id="rId3" Type="http://schemas.openxmlformats.org/officeDocument/2006/relationships/image" Target="../media/image36.jpeg"/><Relationship Id="rId7" Type="http://schemas.openxmlformats.org/officeDocument/2006/relationships/image" Target="../media/image38.jpeg"/><Relationship Id="rId2" Type="http://schemas.openxmlformats.org/officeDocument/2006/relationships/hyperlink" Target="http://www.google.lt/url?sa=i&amp;rct=j&amp;q=lapkri%C4%8Dio+1&amp;source=images&amp;cd=&amp;cad=rja&amp;docid=90PpPEzeT3wc3M&amp;tbnid=-0P2BkQGlxbfVM:&amp;ved=0CAUQjRw&amp;url=http://www.knypava.lt/2011/10/28/is-kur-tradicija-%E2%80%93-melstis-uz-visus-sventuosius-uzdegti-zvakeles-ant-mirusiuju-kapu/&amp;ei=aBsqUdSnDsaShgeF_YGwBw&amp;bvm=bv.42768644,d.ZG4&amp;psig=AFQjCNHWHeQEBa9BsbkscE9L1OjrCH4hpA&amp;ust=1361800417270234" TargetMode="External"/><Relationship Id="rId1" Type="http://schemas.openxmlformats.org/officeDocument/2006/relationships/slideLayout" Target="../slideLayouts/slideLayout7.xml"/><Relationship Id="rId6" Type="http://schemas.openxmlformats.org/officeDocument/2006/relationships/hyperlink" Target="http://www.google.lt/url?sa=i&amp;rct=j&amp;q=lapkri%C4%8Dio+1&amp;source=images&amp;cd=&amp;cad=rja&amp;docid=lQak1czuweQ92M&amp;tbnid=3eJ_ei75VeTYhM:&amp;ved=0CAUQjRw&amp;url=http://www.tiesa.com/naujienos/4917/per-velines-keturios-laisvos-d.html&amp;ei=sBsqUeeWAZCDhQenqYCgAw&amp;bvm=bv.42768644,d.ZG4&amp;psig=AFQjCNHWHeQEBa9BsbkscE9L1OjrCH4hpA&amp;ust=1361800417270234" TargetMode="External"/><Relationship Id="rId5" Type="http://schemas.openxmlformats.org/officeDocument/2006/relationships/image" Target="../media/image37.jpeg"/><Relationship Id="rId4" Type="http://schemas.openxmlformats.org/officeDocument/2006/relationships/hyperlink" Target="http://www.google.lt/url?sa=i&amp;rct=j&amp;q=lapkri%C4%8Dio+1&amp;source=images&amp;cd=&amp;cad=rja&amp;docid=8rHXJcxNX5-3RM&amp;tbnid=SsSf1k4yFICOoM:&amp;ved=0CAUQjRw&amp;url=http://www.ve.lt/naujienos/lietuva/lietuvos-naujienos/lapkricio-1-oji-vardadieniai-dangaus-kunai-istorija-499258/&amp;ei=exsqUduLMcTQhAfih4DwDg&amp;bvm=bv.42768644,d.ZG4&amp;psig=AFQjCNHWHeQEBa9BsbkscE9L1OjrCH4hpA&amp;ust=1361800417270234" TargetMode="External"/><Relationship Id="rId9"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hyperlink" Target="http://lt.wikipedia.org/wiki/Gruod%C5%BEio_26" TargetMode="External"/><Relationship Id="rId2" Type="http://schemas.openxmlformats.org/officeDocument/2006/relationships/hyperlink" Target="http://lt.wikipedia.org/wiki/Gruod%C5%BEio_25" TargetMode="External"/><Relationship Id="rId1" Type="http://schemas.openxmlformats.org/officeDocument/2006/relationships/slideLayout" Target="../slideLayouts/slideLayout6.xml"/><Relationship Id="rId6" Type="http://schemas.openxmlformats.org/officeDocument/2006/relationships/hyperlink" Target="http://lt.wikipedia.org/wiki/Saul%C4%97" TargetMode="External"/><Relationship Id="rId5" Type="http://schemas.openxmlformats.org/officeDocument/2006/relationships/hyperlink" Target="http://lt.wikipedia.org/wiki/%C5%BDiemos_saul%C4%97gr%C4%AF%C5%BEa" TargetMode="External"/><Relationship Id="rId4" Type="http://schemas.openxmlformats.org/officeDocument/2006/relationships/hyperlink" Target="http://lt.wikipedia.org/wiki/Kal%C4%97do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2.jpeg"/><Relationship Id="rId2" Type="http://schemas.openxmlformats.org/officeDocument/2006/relationships/hyperlink" Target="http://www.google.lt/url?sa=i&amp;rct=j&amp;q=kal%C4%97dos&amp;source=images&amp;cd=&amp;cad=rja&amp;docid=B98Ucn6AXDgwFM&amp;tbnid=zFpSFNtqd4IzpM:&amp;ved=0CAUQjRw&amp;url=http://www.hdwallpapers.in/beautiful_christmas_tree-wallpapers.html&amp;ei=BhwqUf74Js-GhQeAv4CYCA&amp;bvm=bv.42768644,d.ZG4&amp;psig=AFQjCNHKDF_cd5av6IDZGWGdK-q2Jqw7qw&amp;ust=1361800568157833" TargetMode="External"/><Relationship Id="rId1" Type="http://schemas.openxmlformats.org/officeDocument/2006/relationships/slideLayout" Target="../slideLayouts/slideLayout7.xml"/><Relationship Id="rId6" Type="http://schemas.openxmlformats.org/officeDocument/2006/relationships/hyperlink" Target="http://www.google.lt/url?sa=i&amp;rct=j&amp;q=kal%C4%97dos&amp;source=images&amp;cd=&amp;cad=rja&amp;docid=yJ8G_cNxrMmg2M&amp;tbnid=cfvP96mM0DPGsM:&amp;ved=0CAUQjRw&amp;url=http://treatmentwetlands.blogspot.com/2012/12/merry-christmas-and-happy-new-year.html&amp;ei=QRwqUefJLciShgersoGoBw&amp;bvm=bv.42768644,d.ZG4&amp;psig=AFQjCNHKDF_cd5av6IDZGWGdK-q2Jqw7qw&amp;ust=1361800568157833" TargetMode="External"/><Relationship Id="rId5" Type="http://schemas.openxmlformats.org/officeDocument/2006/relationships/image" Target="../media/image41.jpeg"/><Relationship Id="rId4" Type="http://schemas.openxmlformats.org/officeDocument/2006/relationships/hyperlink" Target="http://www.google.lt/url?sa=i&amp;rct=j&amp;q=kal%C4%97dos&amp;source=images&amp;cd=&amp;cad=rja&amp;docid=DwAuyjf7dophuM&amp;tbnid=gMNuY14rzLF9OM:&amp;ved=0CAUQjRw&amp;url=http://www.fanpop.com/clubs/christmas/images/9330889/title/christmas-wallpaper&amp;ei=JRwqUYbOC8XPhAea24HwBQ&amp;bvm=bv.42768644,d.ZG4&amp;psig=AFQjCNHKDF_cd5av6IDZGWGdK-q2Jqw7qw&amp;ust=136180056815783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lt.wikipedia.org/wiki/J%C4%97zus" TargetMode="External"/><Relationship Id="rId2" Type="http://schemas.openxmlformats.org/officeDocument/2006/relationships/hyperlink" Target="http://lt.wikipedia.org/wiki/Krik%C5%A1%C4%8Dionyb%C4%97" TargetMode="External"/><Relationship Id="rId1" Type="http://schemas.openxmlformats.org/officeDocument/2006/relationships/slideLayout" Target="../slideLayouts/slideLayout7.xml"/><Relationship Id="rId6" Type="http://schemas.openxmlformats.org/officeDocument/2006/relationships/hyperlink" Target="http://lt.wikipedia.org/wiki/Kal%C4%97d%C5%B3_senelis" TargetMode="External"/><Relationship Id="rId5" Type="http://schemas.openxmlformats.org/officeDocument/2006/relationships/hyperlink" Target="http://lt.wikipedia.org/wiki/Dovana" TargetMode="External"/><Relationship Id="rId4" Type="http://schemas.openxmlformats.org/officeDocument/2006/relationships/hyperlink" Target="http://lt.wikipedia.org/wiki/Gruod%C5%BEio_25"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lt.wikipedia.org/wiki/Gegu%C5%BE%C4%97s_1" TargetMode="External"/><Relationship Id="rId3" Type="http://schemas.openxmlformats.org/officeDocument/2006/relationships/hyperlink" Target="http://lt.wikipedia.org/wiki/Naujieji_metai" TargetMode="External"/><Relationship Id="rId7" Type="http://schemas.openxmlformats.org/officeDocument/2006/relationships/hyperlink" Target="http://lt.wikipedia.org/wiki/Velykos" TargetMode="External"/><Relationship Id="rId12" Type="http://schemas.openxmlformats.org/officeDocument/2006/relationships/hyperlink" Target="http://lt.wikipedia.org/wiki/2009" TargetMode="External"/><Relationship Id="rId2" Type="http://schemas.openxmlformats.org/officeDocument/2006/relationships/hyperlink" Target="http://lt.wikipedia.org/wiki/Sausio_1" TargetMode="External"/><Relationship Id="rId1" Type="http://schemas.openxmlformats.org/officeDocument/2006/relationships/slideLayout" Target="../slideLayouts/slideLayout6.xml"/><Relationship Id="rId6" Type="http://schemas.openxmlformats.org/officeDocument/2006/relationships/hyperlink" Target="http://lt.wikipedia.org/wiki/Lietuvos_nepriklausomyb%C4%97s_atk%C5%ABrimo_diena" TargetMode="External"/><Relationship Id="rId11" Type="http://schemas.openxmlformats.org/officeDocument/2006/relationships/hyperlink" Target="http://lt.wikipedia.org/wiki/T%C4%97vo_diena" TargetMode="External"/><Relationship Id="rId5" Type="http://schemas.openxmlformats.org/officeDocument/2006/relationships/hyperlink" Target="http://lt.wikipedia.org/wiki/Kovo_11" TargetMode="External"/><Relationship Id="rId10" Type="http://schemas.openxmlformats.org/officeDocument/2006/relationships/hyperlink" Target="http://lt.wikipedia.org/wiki/Motinos_diena" TargetMode="External"/><Relationship Id="rId4" Type="http://schemas.openxmlformats.org/officeDocument/2006/relationships/hyperlink" Target="http://lt.wikipedia.org/wiki/Vasario_16" TargetMode="External"/><Relationship Id="rId9" Type="http://schemas.openxmlformats.org/officeDocument/2006/relationships/hyperlink" Target="http://lt.wikipedia.org/wiki/Tarptautin%C4%97_darbo_dien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upload.wikimedia.org/wikipedia/commons/3/36/Worship_of_the_shepherds_by_bronzino.jp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gif"/><Relationship Id="rId7" Type="http://schemas.openxmlformats.org/officeDocument/2006/relationships/image" Target="../media/image46.jpeg"/><Relationship Id="rId2" Type="http://schemas.openxmlformats.org/officeDocument/2006/relationships/hyperlink" Target="http://www.google.lt/url?sa=i&amp;rct=j&amp;q=k%C5%AB%C4%8Dios&amp;source=images&amp;cd=&amp;cad=rja&amp;docid=KCkKGL_VVn3KmM&amp;tbnid=9LblnNPH6gEp7M:&amp;ved=0CAUQjRw&amp;url=http://www.version.lt/index.php?op=ViewArticle&amp;articleId=1952&amp;blogId=40&amp;ei=mhwqUcSiL467hAfU2ICwAg&amp;psig=AFQjCNGybFkshHJ6LLmBvVaqLjqTvwl58A&amp;ust=1361800700179579" TargetMode="External"/><Relationship Id="rId1" Type="http://schemas.openxmlformats.org/officeDocument/2006/relationships/slideLayout" Target="../slideLayouts/slideLayout7.xml"/><Relationship Id="rId6" Type="http://schemas.openxmlformats.org/officeDocument/2006/relationships/hyperlink" Target="http://www.google.lt/url?sa=i&amp;rct=j&amp;q=k%C5%AB%C4%8Dios&amp;source=images&amp;cd=&amp;cad=rja&amp;docid=qAPwTnFRnCS0OM&amp;tbnid=AGE-k24iebkoaM:&amp;ved=0CAUQjRw&amp;url=http://kauno.diena.lt/naujienos/lietuva/vyriausybe-pritare-kuciu-islaisvinimui-papildyta-314228&amp;ei=0RwqUcOoCsSnhAeLnoCABA&amp;psig=AFQjCNGybFkshHJ6LLmBvVaqLjqTvwl58A&amp;ust=1361800700179579" TargetMode="External"/><Relationship Id="rId5" Type="http://schemas.openxmlformats.org/officeDocument/2006/relationships/image" Target="../media/image45.jpeg"/><Relationship Id="rId4" Type="http://schemas.openxmlformats.org/officeDocument/2006/relationships/hyperlink" Target="http://www.google.lt/url?sa=i&amp;rct=j&amp;q=k%C5%AB%C4%8Dios&amp;source=images&amp;cd=&amp;cad=rja&amp;docid=5YBpmNk3i_jf1M&amp;tbnid=fY2AY82d3O7tnM:&amp;ved=0CAUQjRw&amp;url=http://www.ve.lt/naujienos/lietuva/lietuvos-naujienos/seimo-komitetas-uz-tai-kucios-sventine-diena-butu-nuo-ateinanciu-metu-519267/&amp;ei=sRwqUYnINJSKhQfcuYCgAw&amp;psig=AFQjCNGybFkshHJ6LLmBvVaqLjqTvwl58A&amp;ust=1361800700179579"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lt.wikipedia.org/wiki/Lapkri%C4%8Dio_1" TargetMode="External"/><Relationship Id="rId3" Type="http://schemas.openxmlformats.org/officeDocument/2006/relationships/hyperlink" Target="http://lt.wikipedia.org/wiki/Rasos" TargetMode="External"/><Relationship Id="rId7" Type="http://schemas.openxmlformats.org/officeDocument/2006/relationships/hyperlink" Target="http://lt.wikipedia.org/wiki/%C5%BDolin%C4%97" TargetMode="External"/><Relationship Id="rId12" Type="http://schemas.openxmlformats.org/officeDocument/2006/relationships/hyperlink" Target="http://lt.wikipedia.org/wiki/Kal%C4%97dos" TargetMode="External"/><Relationship Id="rId2" Type="http://schemas.openxmlformats.org/officeDocument/2006/relationships/hyperlink" Target="http://lt.wikipedia.org/wiki/Bir%C5%BEelio_24" TargetMode="External"/><Relationship Id="rId1" Type="http://schemas.openxmlformats.org/officeDocument/2006/relationships/slideLayout" Target="../slideLayouts/slideLayout6.xml"/><Relationship Id="rId6" Type="http://schemas.openxmlformats.org/officeDocument/2006/relationships/hyperlink" Target="http://lt.wikipedia.org/wiki/Rugpj%C5%AB%C4%8Dio_15" TargetMode="External"/><Relationship Id="rId11" Type="http://schemas.openxmlformats.org/officeDocument/2006/relationships/hyperlink" Target="http://lt.wikipedia.org/wiki/Gruod%C5%BEio_26" TargetMode="External"/><Relationship Id="rId5" Type="http://schemas.openxmlformats.org/officeDocument/2006/relationships/hyperlink" Target="http://lt.wikipedia.org/wiki/Liepos_6" TargetMode="External"/><Relationship Id="rId10" Type="http://schemas.openxmlformats.org/officeDocument/2006/relationships/hyperlink" Target="http://lt.wikipedia.org/wiki/Gruod%C5%BEio_25" TargetMode="External"/><Relationship Id="rId4" Type="http://schemas.openxmlformats.org/officeDocument/2006/relationships/hyperlink" Target="http://lt.wikipedia.org/wiki/Jonin%C4%97s" TargetMode="External"/><Relationship Id="rId9" Type="http://schemas.openxmlformats.org/officeDocument/2006/relationships/hyperlink" Target="http://lt.wikipedia.org/wiki/Vis%C5%B3_%C5%A1vent%C5%B3j%C5%B3_dien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lt.wikipedia.org/wiki/Naujieji_metai" TargetMode="External"/><Relationship Id="rId7" Type="http://schemas.openxmlformats.org/officeDocument/2006/relationships/image" Target="../media/image3.png"/><Relationship Id="rId2" Type="http://schemas.openxmlformats.org/officeDocument/2006/relationships/hyperlink" Target="http://lt.wikipedia.org/wiki/Sausio_1" TargetMode="External"/><Relationship Id="rId1" Type="http://schemas.openxmlformats.org/officeDocument/2006/relationships/slideLayout" Target="../slideLayouts/slideLayout6.xml"/><Relationship Id="rId6" Type="http://schemas.openxmlformats.org/officeDocument/2006/relationships/hyperlink" Target="http://lt.wikipedia.org/wiki/Lietuvos_v%C4%97liavos_diena" TargetMode="External"/><Relationship Id="rId5" Type="http://schemas.openxmlformats.org/officeDocument/2006/relationships/hyperlink" Target="http://lt.wikipedia.org/wiki/Metai" TargetMode="External"/><Relationship Id="rId4" Type="http://schemas.openxmlformats.org/officeDocument/2006/relationships/hyperlink" Target="http://lt.wikipedia.org/wiki/%C5%A0vent%C4%97"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lt.wikipedia.org/wiki/Lietuvos_Taryba" TargetMode="External"/><Relationship Id="rId2" Type="http://schemas.openxmlformats.org/officeDocument/2006/relationships/hyperlink" Target="http://lt.wikipedia.org/wiki/Vasario_16" TargetMode="External"/><Relationship Id="rId1" Type="http://schemas.openxmlformats.org/officeDocument/2006/relationships/slideLayout" Target="../slideLayouts/slideLayout6.xml"/><Relationship Id="rId6" Type="http://schemas.openxmlformats.org/officeDocument/2006/relationships/hyperlink" Target="http://lt.wikipedia.org/wiki/Lietuva" TargetMode="External"/><Relationship Id="rId5" Type="http://schemas.openxmlformats.org/officeDocument/2006/relationships/hyperlink" Target="http://lt.wikipedia.org/wiki/Vilnius" TargetMode="External"/><Relationship Id="rId4" Type="http://schemas.openxmlformats.org/officeDocument/2006/relationships/hyperlink" Target="http://lt.wikipedia.org/wiki/1918"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google.lt/url?sa=i&amp;rct=j&amp;q=lietuvos+valstybin%C4%97s+%C5%A1vent%C4%97s&amp;source=images&amp;cd=&amp;cad=rja&amp;docid=fhd9YSxq0Vb_SM&amp;tbnid=saZOVhdE9jsfjM:&amp;ved=0CAUQjRw&amp;url=http://kauno.diena.lt/lt/renginiai/rodyti/vasario-16-osios-svente-istorineje-lr-prezidenturoje-su-sukiu-pazinti-suprasti-ir-didziuotis-26392&amp;ei=kRYqUdafB8eQhQfovIGYBQ&amp;bvm=bv.42768644,d.Yms&amp;psig=AFQjCNGznBC_QEhPob6SYLrNouctRBGE5A&amp;ust=1361796982476151"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www.google.lt/url?sa=i&amp;rct=j&amp;q=lietuvos+valstybin%C4%97s+%C5%A1vent%C4%97s&amp;source=images&amp;cd=&amp;cad=rja&amp;docid=N-I_QzzUm_eugM&amp;tbnid=cHCUFrXTfAksvM:&amp;ved=0CAUQjRw&amp;url=http://salcininkietis.balsas.lt/naujienos_/naujienos/lietuvos-valstybes-atkurimo-diena-salcininkuose-2445/&amp;ei=_xUqUcnUMoPQhAeNhYCADQ&amp;bvm=bv.42768644,d.Yms&amp;psig=AFQjCNGznBC_QEhPob6SYLrNouctRBGE5A&amp;ust=1361796982476151" TargetMode="External"/><Relationship Id="rId1" Type="http://schemas.openxmlformats.org/officeDocument/2006/relationships/slideLayout" Target="../slideLayouts/slideLayout7.xml"/><Relationship Id="rId6" Type="http://schemas.openxmlformats.org/officeDocument/2006/relationships/hyperlink" Target="http://www.google.lt/url?sa=i&amp;rct=j&amp;q=lietuvos+valstybin%C4%97s+%C5%A1vent%C4%97s&amp;source=images&amp;cd=&amp;cad=rja&amp;docid=lsBEIUtUyhJSpM&amp;tbnid=pvsl5rPXi4u6QM:&amp;ved=0CAUQjRw&amp;url=http://www.jod.lt/naujienos/ukmerges-klaipedos-m.-bei-palangos-skyriai-minejo-lietuvos-valstybes-atkurimo-diena/&amp;ei=ShYqUaqzC_PI0AGSjIHYCQ&amp;bvm=bv.42768644,d.Yms&amp;psig=AFQjCNGznBC_QEhPob6SYLrNouctRBGE5A&amp;ust=1361796982476151" TargetMode="External"/><Relationship Id="rId5" Type="http://schemas.openxmlformats.org/officeDocument/2006/relationships/image" Target="../media/image5.jpeg"/><Relationship Id="rId4" Type="http://schemas.openxmlformats.org/officeDocument/2006/relationships/hyperlink" Target="http://www.google.lt/url?sa=i&amp;rct=j&amp;q=lietuvos+valstybin%C4%97s+%C5%A1vent%C4%97s&amp;source=images&amp;cd=&amp;cad=rja&amp;docid=mz_TZw-e8IS2QM&amp;tbnid=s0tOWCBAaAG0UM:&amp;ved=0CAUQjRw&amp;url=http://www.valstietis.lt/Pradzia/Naujienos/Lietuvoje/Prezidente-ragina-nepamirsti-iskelti-trispalviu&amp;ei=HRYqUe3XH8iEhQflpoGgDQ&amp;bvm=bv.42768644,d.Yms&amp;psig=AFQjCNGznBC_QEhPob6SYLrNouctRBGE5A&amp;ust=1361796982476151" TargetMode="External"/><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lt.wikipedia.org/wiki/Lietuvos_nepriklausomyb%C4%97s_atk%C5%ABrimo_diena" TargetMode="External"/><Relationship Id="rId7" Type="http://schemas.openxmlformats.org/officeDocument/2006/relationships/hyperlink" Target="http://lt.wikipedia.org/wiki/1940" TargetMode="External"/><Relationship Id="rId2" Type="http://schemas.openxmlformats.org/officeDocument/2006/relationships/hyperlink" Target="http://lt.wikipedia.org/wiki/Kovo_11" TargetMode="External"/><Relationship Id="rId1" Type="http://schemas.openxmlformats.org/officeDocument/2006/relationships/slideLayout" Target="../slideLayouts/slideLayout6.xml"/><Relationship Id="rId6" Type="http://schemas.openxmlformats.org/officeDocument/2006/relationships/hyperlink" Target="http://lt.wikipedia.org/wiki/Aktas_d%C4%97l_Lietuvos_nepriklausomos_valstyb%C4%97s_atstatymo" TargetMode="External"/><Relationship Id="rId5" Type="http://schemas.openxmlformats.org/officeDocument/2006/relationships/hyperlink" Target="http://lt.wikipedia.org/wiki/Auk%C5%A1%C4%8Diausioji_Taryba" TargetMode="External"/><Relationship Id="rId4" Type="http://schemas.openxmlformats.org/officeDocument/2006/relationships/hyperlink" Target="http://lt.wikipedia.org/wiki/1990"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google.lt/url?sa=i&amp;rct=j&amp;q=kovo+11&amp;source=images&amp;cd=&amp;cad=rja&amp;docid=tcdXyV9ZU7Tv4M&amp;tbnid=kuACTUj6auazsM:&amp;ved=0CAUQjRw&amp;url=http://archyvas.etaplius.lt/Aktualijos/2011-metai-kovo/Kuo-skiriasi-kovo-11-oji-nuo-vasario-16-osios&amp;ei=UBcqUZU7z7aEB96vgPgN&amp;bvm=bv.42768644,d.Yms&amp;psig=AFQjCNGFYSkqW2JCk2g_QbyNLKKBo-bg1A&amp;ust=1361799260782884"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www.google.lt/url?sa=i&amp;rct=j&amp;q=kovo+11&amp;source=images&amp;cd=&amp;cad=rja&amp;docid=WoqDXOy1HcUppM&amp;tbnid=jkO4g-1BKqvwKM:&amp;ved=0CAUQjRw&amp;url=http://www.adrem.lt/?pageid=2379&amp;id=11297&amp;ei=5hYqUeeSAciHhQezzIGoDg&amp;bvm=bv.42768644,d.Yms&amp;psig=AFQjCNGFYSkqW2JCk2g_QbyNLKKBo-bg1A&amp;ust=1361799260782884" TargetMode="External"/><Relationship Id="rId1" Type="http://schemas.openxmlformats.org/officeDocument/2006/relationships/slideLayout" Target="../slideLayouts/slideLayout7.xml"/><Relationship Id="rId6" Type="http://schemas.openxmlformats.org/officeDocument/2006/relationships/hyperlink" Target="http://www.google.lt/url?sa=i&amp;rct=j&amp;q=kovo+11&amp;source=images&amp;cd=&amp;cad=rja&amp;docid=YVZdB9ghpVlAKM&amp;tbnid=KyXiemFZLjSHMM:&amp;ved=0CAUQjRw&amp;url=http://raymondbalta.blogspot.com/2011/03/kovo-11-march-11-is-21th-anniversary-of.html&amp;ei=PBcqUZLBB4eQhQeazIAY&amp;bvm=bv.42768644,d.Yms&amp;psig=AFQjCNGFYSkqW2JCk2g_QbyNLKKBo-bg1A&amp;ust=1361799260782884" TargetMode="External"/><Relationship Id="rId5" Type="http://schemas.openxmlformats.org/officeDocument/2006/relationships/image" Target="../media/image9.jpeg"/><Relationship Id="rId4" Type="http://schemas.openxmlformats.org/officeDocument/2006/relationships/hyperlink" Target="http://www.google.lt/url?sa=i&amp;rct=j&amp;q=kovo+11&amp;source=images&amp;cd=&amp;cad=rja&amp;docid=67ROPNR9tqPGVM&amp;tbnid=MVVvgJf-tjB-GM:&amp;ved=0CAUQjRw&amp;url=http://alkas.lt/2011/03/11/sveikiname-su-kovo-11-aja/&amp;ei=FxcqUYyRHISIhQeOkoCgAg&amp;bvm=bv.42768644,d.Yms&amp;psig=AFQjCNGFYSkqW2JCk2g_QbyNLKKBo-bg1A&amp;ust=1361799260782884" TargetMode="Externa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259632" y="2924944"/>
            <a:ext cx="7498080" cy="1656184"/>
          </a:xfrm>
        </p:spPr>
        <p:txBody>
          <a:bodyPr>
            <a:normAutofit fontScale="90000"/>
          </a:bodyPr>
          <a:lstStyle/>
          <a:p>
            <a:pPr algn="ctr"/>
            <a:r>
              <a:rPr lang="lt-LT" b="1" i="1" dirty="0" smtClean="0">
                <a:latin typeface="Arial Black" pitchFamily="34" charset="0"/>
                <a:cs typeface="Arial" pitchFamily="34" charset="0"/>
              </a:rPr>
              <a:t/>
            </a:r>
            <a:br>
              <a:rPr lang="lt-LT" b="1" i="1" dirty="0" smtClean="0">
                <a:latin typeface="Arial Black" pitchFamily="34" charset="0"/>
                <a:cs typeface="Arial" pitchFamily="34" charset="0"/>
              </a:rPr>
            </a:br>
            <a:r>
              <a:rPr lang="lt-LT" b="1" i="1" dirty="0">
                <a:latin typeface="Arial Black" pitchFamily="34" charset="0"/>
                <a:cs typeface="Arial" pitchFamily="34" charset="0"/>
              </a:rPr>
              <a:t/>
            </a:r>
            <a:br>
              <a:rPr lang="lt-LT" b="1" i="1" dirty="0">
                <a:latin typeface="Arial Black" pitchFamily="34" charset="0"/>
                <a:cs typeface="Arial" pitchFamily="34" charset="0"/>
              </a:rPr>
            </a:br>
            <a:r>
              <a:rPr lang="lt-LT" b="1" i="1" dirty="0" smtClean="0">
                <a:latin typeface="Arial Black" pitchFamily="34" charset="0"/>
                <a:cs typeface="Arial" pitchFamily="34" charset="0"/>
              </a:rPr>
              <a:t>Lietuva švenčia</a:t>
            </a:r>
            <a:br>
              <a:rPr lang="lt-LT" b="1" i="1" dirty="0" smtClean="0">
                <a:latin typeface="Arial Black" pitchFamily="34" charset="0"/>
                <a:cs typeface="Arial" pitchFamily="34" charset="0"/>
              </a:rPr>
            </a:br>
            <a:r>
              <a:rPr lang="lt-LT" b="1" i="1" dirty="0">
                <a:latin typeface="Arial Black" pitchFamily="34" charset="0"/>
                <a:cs typeface="Arial" pitchFamily="34" charset="0"/>
              </a:rPr>
              <a:t/>
            </a:r>
            <a:br>
              <a:rPr lang="lt-LT" b="1" i="1" dirty="0">
                <a:latin typeface="Arial Black" pitchFamily="34" charset="0"/>
                <a:cs typeface="Arial" pitchFamily="34" charset="0"/>
              </a:rPr>
            </a:br>
            <a:r>
              <a:rPr lang="lt-LT" b="1" i="1" dirty="0" smtClean="0">
                <a:latin typeface="Arial Black" pitchFamily="34" charset="0"/>
                <a:cs typeface="Arial" pitchFamily="34" charset="0"/>
              </a:rPr>
              <a:t>         </a:t>
            </a:r>
            <a:r>
              <a:rPr lang="lt-LT" sz="2200" i="1" dirty="0" smtClean="0">
                <a:effectLst/>
                <a:latin typeface="Arial Black" pitchFamily="34" charset="0"/>
                <a:cs typeface="Arial" pitchFamily="34" charset="0"/>
              </a:rPr>
              <a:t>Parengė: MM Zita </a:t>
            </a:r>
            <a:r>
              <a:rPr lang="lt-LT" sz="2200" i="1" dirty="0" err="1" smtClean="0">
                <a:effectLst/>
                <a:latin typeface="Arial Black" pitchFamily="34" charset="0"/>
                <a:cs typeface="Arial" pitchFamily="34" charset="0"/>
              </a:rPr>
              <a:t>Ūsienė</a:t>
            </a:r>
            <a:r>
              <a:rPr lang="lt-LT" sz="2200" i="1" dirty="0" smtClean="0">
                <a:effectLst>
                  <a:outerShdw blurRad="38100" dist="38100" dir="2700000" algn="tl">
                    <a:srgbClr val="000000">
                      <a:alpha val="43137"/>
                    </a:srgbClr>
                  </a:outerShdw>
                </a:effectLst>
                <a:latin typeface="Arial Black" pitchFamily="34" charset="0"/>
                <a:cs typeface="Arial" pitchFamily="34" charset="0"/>
              </a:rPr>
              <a:t/>
            </a:r>
            <a:br>
              <a:rPr lang="lt-LT" sz="2200" i="1" dirty="0" smtClean="0">
                <a:effectLst>
                  <a:outerShdw blurRad="38100" dist="38100" dir="2700000" algn="tl">
                    <a:srgbClr val="000000">
                      <a:alpha val="43137"/>
                    </a:srgbClr>
                  </a:outerShdw>
                </a:effectLst>
                <a:latin typeface="Arial Black" pitchFamily="34" charset="0"/>
                <a:cs typeface="Arial" pitchFamily="34" charset="0"/>
              </a:rPr>
            </a:br>
            <a:r>
              <a:rPr lang="lt-LT" sz="2200" b="1" i="1" dirty="0">
                <a:latin typeface="Arial Black" pitchFamily="34" charset="0"/>
                <a:cs typeface="Arial" pitchFamily="34" charset="0"/>
              </a:rPr>
              <a:t/>
            </a:r>
            <a:br>
              <a:rPr lang="lt-LT" sz="2200" b="1" i="1" dirty="0">
                <a:latin typeface="Arial Black" pitchFamily="34" charset="0"/>
                <a:cs typeface="Arial" pitchFamily="34" charset="0"/>
              </a:rPr>
            </a:br>
            <a:r>
              <a:rPr lang="lt-LT" sz="2200" b="1" i="1" dirty="0" smtClean="0">
                <a:latin typeface="Arial Black" pitchFamily="34" charset="0"/>
                <a:cs typeface="Arial" pitchFamily="34" charset="0"/>
              </a:rPr>
              <a:t/>
            </a:r>
            <a:br>
              <a:rPr lang="lt-LT" sz="2200" b="1" i="1" dirty="0" smtClean="0">
                <a:latin typeface="Arial Black" pitchFamily="34" charset="0"/>
                <a:cs typeface="Arial" pitchFamily="34" charset="0"/>
              </a:rPr>
            </a:br>
            <a:r>
              <a:rPr lang="lt-LT" sz="2200" b="1" i="1" dirty="0">
                <a:latin typeface="Arial Black" pitchFamily="34" charset="0"/>
                <a:cs typeface="Arial" pitchFamily="34" charset="0"/>
              </a:rPr>
              <a:t/>
            </a:r>
            <a:br>
              <a:rPr lang="lt-LT" sz="2200" b="1" i="1" dirty="0">
                <a:latin typeface="Arial Black" pitchFamily="34" charset="0"/>
                <a:cs typeface="Arial" pitchFamily="34" charset="0"/>
              </a:rPr>
            </a:br>
            <a:r>
              <a:rPr lang="lt-LT" sz="2200" b="1" i="1" dirty="0" smtClean="0">
                <a:latin typeface="Arial Black" pitchFamily="34" charset="0"/>
                <a:cs typeface="Arial" pitchFamily="34" charset="0"/>
              </a:rPr>
              <a:t>2013 m.</a:t>
            </a:r>
            <a:br>
              <a:rPr lang="lt-LT" sz="2200" b="1" i="1" dirty="0" smtClean="0">
                <a:latin typeface="Arial Black" pitchFamily="34" charset="0"/>
                <a:cs typeface="Arial" pitchFamily="34" charset="0"/>
              </a:rPr>
            </a:br>
            <a:r>
              <a:rPr lang="lt-LT" sz="2200" b="1" i="1" dirty="0">
                <a:latin typeface="Arial" pitchFamily="34" charset="0"/>
                <a:cs typeface="Arial" pitchFamily="34" charset="0"/>
              </a:rPr>
              <a:t/>
            </a:r>
            <a:br>
              <a:rPr lang="lt-LT" sz="2200" b="1" i="1" dirty="0">
                <a:latin typeface="Arial" pitchFamily="34" charset="0"/>
                <a:cs typeface="Arial" pitchFamily="34" charset="0"/>
              </a:rPr>
            </a:br>
            <a:r>
              <a:rPr lang="lt-LT" sz="2200" b="1" i="1" dirty="0" smtClean="0">
                <a:latin typeface="Arial" pitchFamily="34" charset="0"/>
                <a:cs typeface="Arial" pitchFamily="34" charset="0"/>
              </a:rPr>
              <a:t/>
            </a:r>
            <a:br>
              <a:rPr lang="lt-LT" sz="2200" b="1" i="1" dirty="0" smtClean="0">
                <a:latin typeface="Arial" pitchFamily="34" charset="0"/>
                <a:cs typeface="Arial" pitchFamily="34" charset="0"/>
              </a:rPr>
            </a:br>
            <a:r>
              <a:rPr lang="lt-LT" sz="2200" b="1" i="1" dirty="0" smtClean="0">
                <a:latin typeface="Arial" pitchFamily="34" charset="0"/>
                <a:cs typeface="Arial" pitchFamily="34" charset="0"/>
              </a:rPr>
              <a:t/>
            </a:r>
            <a:br>
              <a:rPr lang="lt-LT" sz="2200" b="1" i="1" dirty="0" smtClean="0">
                <a:latin typeface="Arial" pitchFamily="34" charset="0"/>
                <a:cs typeface="Arial" pitchFamily="34" charset="0"/>
              </a:rPr>
            </a:br>
            <a:endParaRPr lang="lt-LT" sz="2200" b="1" i="1" dirty="0">
              <a:latin typeface="Arial" pitchFamily="34" charset="0"/>
              <a:cs typeface="Arial" pitchFamily="34" charset="0"/>
            </a:endParaRPr>
          </a:p>
        </p:txBody>
      </p:sp>
    </p:spTree>
    <p:extLst>
      <p:ext uri="{BB962C8B-B14F-4D97-AF65-F5344CB8AC3E}">
        <p14:creationId xmlns:p14="http://schemas.microsoft.com/office/powerpoint/2010/main" xmlns="" val="63047917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Dovile\Desktop\Nuotraukos 1\2011-04-24 Velykos\Picture 03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9992" y="2420888"/>
            <a:ext cx="3947931" cy="296094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ntraštė 1"/>
          <p:cNvSpPr>
            <a:spLocks noGrp="1"/>
          </p:cNvSpPr>
          <p:nvPr>
            <p:ph type="title"/>
          </p:nvPr>
        </p:nvSpPr>
        <p:spPr>
          <a:xfrm>
            <a:off x="467544" y="548680"/>
            <a:ext cx="8003232" cy="1714202"/>
          </a:xfrm>
        </p:spPr>
        <p:txBody>
          <a:bodyPr>
            <a:noAutofit/>
          </a:bodyPr>
          <a:lstStyle/>
          <a:p>
            <a:r>
              <a:rPr lang="lt-LT" sz="4000" b="1" dirty="0"/>
              <a:t>Velykos</a:t>
            </a:r>
            <a:r>
              <a:rPr lang="lt-LT" sz="3200" dirty="0"/>
              <a:t> mūsų protėvių buvo švenčiama kaip gamtos atbudimo šventė. Atėjus krikščionybei, ši šventė sutapatinta su Kristaus prisikėlimu.</a:t>
            </a:r>
          </a:p>
        </p:txBody>
      </p:sp>
      <p:pic>
        <p:nvPicPr>
          <p:cNvPr id="4" name="Picture 2" descr="C:\Users\user\Desktop\NAISIU VASARA\VAIKŲ VELYKĖLĖS\0014.jpg"/>
          <p:cNvPicPr>
            <a:picLocks noGrp="1"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3356992"/>
            <a:ext cx="3765279" cy="28314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126634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836712"/>
            <a:ext cx="8229600" cy="1143000"/>
          </a:xfrm>
        </p:spPr>
        <p:txBody>
          <a:bodyPr>
            <a:normAutofit fontScale="90000"/>
          </a:bodyPr>
          <a:lstStyle/>
          <a:p>
            <a:r>
              <a:rPr lang="lt-LT" b="1" dirty="0" smtClean="0">
                <a:hlinkClick r:id="rId2" tooltip="Gegužės 1"/>
              </a:rPr>
              <a:t>Gegužės 1</a:t>
            </a:r>
            <a:r>
              <a:rPr lang="lt-LT" b="1" dirty="0" smtClean="0"/>
              <a:t> d. </a:t>
            </a:r>
            <a:r>
              <a:rPr lang="lt-LT" b="1" dirty="0" smtClean="0">
                <a:hlinkClick r:id="rId3" tooltip="Tarptautinė darbo diena"/>
              </a:rPr>
              <a:t>Tarptautinė darbo diena</a:t>
            </a:r>
            <a:endParaRPr lang="lt-LT" b="1" dirty="0"/>
          </a:p>
        </p:txBody>
      </p:sp>
      <p:sp>
        <p:nvSpPr>
          <p:cNvPr id="3" name="Stačiakampis 2"/>
          <p:cNvSpPr/>
          <p:nvPr/>
        </p:nvSpPr>
        <p:spPr>
          <a:xfrm>
            <a:off x="539552" y="2136339"/>
            <a:ext cx="8136904" cy="3539430"/>
          </a:xfrm>
          <a:prstGeom prst="rect">
            <a:avLst/>
          </a:prstGeom>
        </p:spPr>
        <p:txBody>
          <a:bodyPr wrap="square">
            <a:spAutoFit/>
          </a:bodyPr>
          <a:lstStyle/>
          <a:p>
            <a:r>
              <a:rPr lang="lt-LT" sz="2800" b="1" dirty="0" smtClean="0"/>
              <a:t>Tarptautinės darbininkų dienos istorija siekia </a:t>
            </a:r>
            <a:r>
              <a:rPr lang="lt-LT" sz="2800" b="1" dirty="0" smtClean="0">
                <a:hlinkClick r:id="rId4" tooltip="1886"/>
              </a:rPr>
              <a:t>1886</a:t>
            </a:r>
            <a:r>
              <a:rPr lang="lt-LT" sz="2800" b="1" dirty="0" smtClean="0"/>
              <a:t> m. Tų metų </a:t>
            </a:r>
            <a:r>
              <a:rPr lang="lt-LT" sz="2800" b="1" dirty="0" smtClean="0">
                <a:hlinkClick r:id="rId2" tooltip="Gegužės 1"/>
              </a:rPr>
              <a:t>gegužės 1</a:t>
            </a:r>
            <a:r>
              <a:rPr lang="lt-LT" sz="2800" b="1" dirty="0" smtClean="0"/>
              <a:t> d. </a:t>
            </a:r>
            <a:r>
              <a:rPr lang="lt-LT" sz="2800" b="1" dirty="0" smtClean="0">
                <a:hlinkClick r:id="rId5" tooltip="Čikaga"/>
              </a:rPr>
              <a:t>Čikagos</a:t>
            </a:r>
            <a:r>
              <a:rPr lang="lt-LT" sz="2800" b="1" dirty="0" smtClean="0"/>
              <a:t> miesto policija malšino darbininkų demonstraciją, kurios metu darbininkai reikalavo sutrumpinti darbo laiką iki 8 valandų per dieną. Malšinant demonstraciją neapsieita be aukų. </a:t>
            </a:r>
            <a:r>
              <a:rPr lang="lt-LT" sz="2800" b="1" dirty="0" smtClean="0">
                <a:hlinkClick r:id="rId6" tooltip="1889"/>
              </a:rPr>
              <a:t>1889</a:t>
            </a:r>
            <a:r>
              <a:rPr lang="lt-LT" sz="2800" b="1" dirty="0" smtClean="0"/>
              <a:t> m. </a:t>
            </a:r>
            <a:r>
              <a:rPr lang="lt-LT" sz="2800" b="1" dirty="0" smtClean="0">
                <a:hlinkClick r:id="rId7" tooltip="Paryžius"/>
              </a:rPr>
              <a:t>Paryžiaus</a:t>
            </a:r>
            <a:r>
              <a:rPr lang="lt-LT" sz="2800" b="1" dirty="0" smtClean="0"/>
              <a:t> 2-asis tarptautinis kongresas paskelbė gegužės 1-ąją viso pasaulio darbininkų solidarumo diena.</a:t>
            </a:r>
            <a:endParaRPr lang="lt-LT" sz="2800" b="1" dirty="0"/>
          </a:p>
        </p:txBody>
      </p:sp>
    </p:spTree>
    <p:extLst>
      <p:ext uri="{BB962C8B-B14F-4D97-AF65-F5344CB8AC3E}">
        <p14:creationId xmlns:p14="http://schemas.microsoft.com/office/powerpoint/2010/main" xmlns="" val="126120642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ve.lt/uploads/img/catalog/1/geguzes-1-aja-minima-tarptautine-darbo-diena2.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1800" y="3284984"/>
            <a:ext cx="5687125" cy="2999960"/>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www.president.lt/images/25157/2009-07-13%20pirmoji%20darbo%20diena%209%2007%2013%20061.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10816" y="476672"/>
            <a:ext cx="3810000" cy="2543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356146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2636912"/>
            <a:ext cx="8229600" cy="1143000"/>
          </a:xfrm>
        </p:spPr>
        <p:txBody>
          <a:bodyPr>
            <a:normAutofit fontScale="90000"/>
          </a:bodyPr>
          <a:lstStyle/>
          <a:p>
            <a:pPr algn="l"/>
            <a:r>
              <a:rPr lang="lt-LT" b="1" dirty="0"/>
              <a:t>P</a:t>
            </a:r>
            <a:r>
              <a:rPr lang="lt-LT" b="1" dirty="0" smtClean="0"/>
              <a:t>irmąjį gegužės sekmadienį </a:t>
            </a:r>
            <a:r>
              <a:rPr lang="lt-LT" b="1" dirty="0" smtClean="0">
                <a:hlinkClick r:id="rId2" tooltip="Motinos diena"/>
              </a:rPr>
              <a:t>Motinos diena</a:t>
            </a:r>
            <a:r>
              <a:rPr lang="lt-LT" b="1" dirty="0" smtClean="0"/>
              <a:t>.</a:t>
            </a:r>
            <a:br>
              <a:rPr lang="lt-LT" b="1" dirty="0" smtClean="0"/>
            </a:br>
            <a:r>
              <a:rPr lang="lt-LT" sz="3600" b="1" dirty="0" smtClean="0"/>
              <a:t>Ši </a:t>
            </a:r>
            <a:r>
              <a:rPr lang="lt-LT" sz="3600" b="1" dirty="0" smtClean="0">
                <a:hlinkClick r:id="rId3" tooltip="Šventė"/>
              </a:rPr>
              <a:t>šventė</a:t>
            </a:r>
            <a:r>
              <a:rPr lang="lt-LT" sz="3600" b="1" dirty="0" smtClean="0"/>
              <a:t> </a:t>
            </a:r>
            <a:r>
              <a:rPr lang="lt-LT" sz="3600" b="1" dirty="0" smtClean="0">
                <a:hlinkClick r:id="rId4" tooltip="Lietuviai"/>
              </a:rPr>
              <a:t>lietuviams</a:t>
            </a:r>
            <a:r>
              <a:rPr lang="lt-LT" sz="3600" b="1" dirty="0" smtClean="0"/>
              <a:t> žinoma dar nuo senų senovės. Šią dieną motinas sveikina vaikai ir vyrai, tądien jie stengiasi už jas atlikti visus namų ruošos darbus. Motinos diena ne šiaip sau švenčiama </a:t>
            </a:r>
            <a:r>
              <a:rPr lang="lt-LT" sz="3600" b="1" dirty="0" smtClean="0">
                <a:hlinkClick r:id="rId5" tooltip="Pavasaris"/>
              </a:rPr>
              <a:t>pavasarį</a:t>
            </a:r>
            <a:r>
              <a:rPr lang="lt-LT" sz="3600" b="1" dirty="0" smtClean="0"/>
              <a:t>. </a:t>
            </a:r>
            <a:r>
              <a:rPr lang="lt-LT" sz="3600" b="1" dirty="0" smtClean="0">
                <a:hlinkClick r:id="rId6" tooltip="Motina"/>
              </a:rPr>
              <a:t>Motina</a:t>
            </a:r>
            <a:r>
              <a:rPr lang="lt-LT" sz="3600" b="1" dirty="0" smtClean="0"/>
              <a:t> tapatinama su žeme. Kaip ji išaugina vaikus, taip žemė išaugina </a:t>
            </a:r>
            <a:r>
              <a:rPr lang="lt-LT" sz="3600" b="1" dirty="0" smtClean="0">
                <a:hlinkClick r:id="rId7" tooltip="Derlius (puslapis neegzistuoja)"/>
              </a:rPr>
              <a:t>derlių</a:t>
            </a:r>
            <a:r>
              <a:rPr lang="lt-LT" sz="3600" b="1" dirty="0" smtClean="0"/>
              <a:t>.</a:t>
            </a:r>
            <a:endParaRPr lang="lt-LT" sz="3600" b="1" dirty="0"/>
          </a:p>
        </p:txBody>
      </p:sp>
    </p:spTree>
    <p:extLst>
      <p:ext uri="{BB962C8B-B14F-4D97-AF65-F5344CB8AC3E}">
        <p14:creationId xmlns:p14="http://schemas.microsoft.com/office/powerpoint/2010/main" xmlns="" val="356120949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geradovana.blogas.lt/files/2010/04/motinos.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699844"/>
            <a:ext cx="3810000" cy="2533651"/>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www.cards.lt/cards/fullsize/375.gif">
            <a:hlinkClick r:id="rId4"/>
          </p:cNvPr>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83968" y="1250025"/>
            <a:ext cx="3966939" cy="3966939"/>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http://www.decotopics.com/idejos_sventems/images/motinos_diena.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7544" y="3356992"/>
            <a:ext cx="3152801" cy="31528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66187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1916832"/>
            <a:ext cx="8229600" cy="1143000"/>
          </a:xfrm>
        </p:spPr>
        <p:txBody>
          <a:bodyPr>
            <a:normAutofit fontScale="90000"/>
          </a:bodyPr>
          <a:lstStyle/>
          <a:p>
            <a:pPr algn="l"/>
            <a:r>
              <a:rPr lang="lt-LT" b="1" dirty="0" smtClean="0"/>
              <a:t/>
            </a:r>
            <a:br>
              <a:rPr lang="lt-LT" b="1" dirty="0" smtClean="0"/>
            </a:br>
            <a:r>
              <a:rPr lang="lt-LT" b="1" dirty="0"/>
              <a:t/>
            </a:r>
            <a:br>
              <a:rPr lang="lt-LT" b="1" dirty="0"/>
            </a:br>
            <a:r>
              <a:rPr lang="lt-LT" b="1" dirty="0" smtClean="0"/>
              <a:t>Pirmąjį birželio sekmadienį </a:t>
            </a:r>
            <a:r>
              <a:rPr lang="lt-LT" b="1" dirty="0" smtClean="0">
                <a:hlinkClick r:id="rId2" tooltip="Tėvo diena"/>
              </a:rPr>
              <a:t>Tėvo diena</a:t>
            </a:r>
            <a:r>
              <a:rPr lang="lt-LT" b="1" dirty="0" smtClean="0"/>
              <a:t> (nuo </a:t>
            </a:r>
            <a:r>
              <a:rPr lang="lt-LT" b="1" dirty="0" smtClean="0">
                <a:hlinkClick r:id="rId3" tooltip="2009"/>
              </a:rPr>
              <a:t>2009</a:t>
            </a:r>
            <a:r>
              <a:rPr lang="lt-LT" b="1" dirty="0" smtClean="0"/>
              <a:t> m. </a:t>
            </a:r>
            <a:r>
              <a:rPr lang="lt-LT" b="1" dirty="0" smtClean="0">
                <a:hlinkClick r:id="rId4" tooltip="Sausio 1"/>
              </a:rPr>
              <a:t>sausio 1</a:t>
            </a:r>
            <a:r>
              <a:rPr lang="lt-LT" b="1" dirty="0" smtClean="0"/>
              <a:t> d.)</a:t>
            </a:r>
            <a:br>
              <a:rPr lang="lt-LT" b="1" dirty="0" smtClean="0"/>
            </a:br>
            <a:r>
              <a:rPr lang="lt-LT" b="1" dirty="0" smtClean="0"/>
              <a:t/>
            </a:r>
            <a:br>
              <a:rPr lang="lt-LT" b="1" dirty="0" smtClean="0"/>
            </a:br>
            <a:r>
              <a:rPr lang="lt-LT" sz="3600" b="1" dirty="0"/>
              <a:t>Š</a:t>
            </a:r>
            <a:r>
              <a:rPr lang="lt-LT" sz="3600" b="1" dirty="0" smtClean="0"/>
              <a:t>ventė, kurioje švenčiama tėvystė, panašiai kaip ir per </a:t>
            </a:r>
            <a:r>
              <a:rPr lang="lt-LT" sz="3600" b="1" dirty="0" smtClean="0">
                <a:hlinkClick r:id="rId5" tooltip="Motinos diena"/>
              </a:rPr>
              <a:t>motinos dieną</a:t>
            </a:r>
            <a:r>
              <a:rPr lang="lt-LT" sz="3600" b="1" dirty="0" smtClean="0"/>
              <a:t> – motinystė. Šią dieną oficialiai pirmiausiai pradėjo švęsti </a:t>
            </a:r>
            <a:r>
              <a:rPr lang="lt-LT" sz="3600" b="1" dirty="0" smtClean="0">
                <a:hlinkClick r:id="rId6" tooltip="JAV"/>
              </a:rPr>
              <a:t>JAV</a:t>
            </a:r>
            <a:r>
              <a:rPr lang="lt-LT" sz="3600" b="1" dirty="0" smtClean="0"/>
              <a:t>, kur tėvo diena švenčiama panašiai kaip ir motinos diena.</a:t>
            </a:r>
            <a:r>
              <a:rPr lang="lt-LT" b="1" dirty="0" smtClean="0"/>
              <a:t/>
            </a:r>
            <a:br>
              <a:rPr lang="lt-LT" b="1" dirty="0" smtClean="0"/>
            </a:br>
            <a:endParaRPr lang="lt-LT" b="1" dirty="0"/>
          </a:p>
        </p:txBody>
      </p:sp>
    </p:spTree>
    <p:extLst>
      <p:ext uri="{BB962C8B-B14F-4D97-AF65-F5344CB8AC3E}">
        <p14:creationId xmlns:p14="http://schemas.microsoft.com/office/powerpoint/2010/main" xmlns="" val="313977488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balanda.lt/_bl/1/78327274.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476672"/>
            <a:ext cx="3810000" cy="2924176"/>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ttp://www.tonas.lt/files/images/user3/tecio_dienai.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04048" y="764704"/>
            <a:ext cx="3690860" cy="2448272"/>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http://www.danielius.net/wp-content/uploads/2012/06/42-210529982.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499862" y="3435782"/>
            <a:ext cx="4736434" cy="31615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303179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2420888"/>
            <a:ext cx="8229600" cy="1143000"/>
          </a:xfrm>
        </p:spPr>
        <p:txBody>
          <a:bodyPr>
            <a:normAutofit fontScale="90000"/>
          </a:bodyPr>
          <a:lstStyle/>
          <a:p>
            <a:pPr algn="l"/>
            <a:r>
              <a:rPr lang="lt-LT" b="1" dirty="0" smtClean="0">
                <a:hlinkClick r:id="rId2" tooltip="Birželio 24"/>
              </a:rPr>
              <a:t>Birželio 24</a:t>
            </a:r>
            <a:r>
              <a:rPr lang="lt-LT" b="1" dirty="0" smtClean="0"/>
              <a:t> d. </a:t>
            </a:r>
            <a:r>
              <a:rPr lang="lt-LT" b="1" dirty="0" smtClean="0">
                <a:hlinkClick r:id="rId3" tooltip="Rasos"/>
              </a:rPr>
              <a:t>Rasos</a:t>
            </a:r>
            <a:r>
              <a:rPr lang="lt-LT" b="1" dirty="0" smtClean="0"/>
              <a:t> (</a:t>
            </a:r>
            <a:r>
              <a:rPr lang="lt-LT" b="1" dirty="0" smtClean="0">
                <a:hlinkClick r:id="rId4" tooltip="Joninės"/>
              </a:rPr>
              <a:t>Joninės</a:t>
            </a:r>
            <a:r>
              <a:rPr lang="lt-LT" b="1" dirty="0" smtClean="0"/>
              <a:t>)</a:t>
            </a:r>
            <a:br>
              <a:rPr lang="lt-LT" b="1" dirty="0" smtClean="0"/>
            </a:br>
            <a:r>
              <a:rPr lang="lt-LT" b="1" dirty="0" smtClean="0"/>
              <a:t/>
            </a:r>
            <a:br>
              <a:rPr lang="lt-LT" b="1" dirty="0" smtClean="0"/>
            </a:br>
            <a:r>
              <a:rPr lang="lt-LT" sz="3600" b="1" dirty="0" smtClean="0"/>
              <a:t>Švenčiama </a:t>
            </a:r>
            <a:r>
              <a:rPr lang="lt-LT" sz="3600" b="1" dirty="0" smtClean="0">
                <a:hlinkClick r:id="rId2" tooltip="Birželio 24"/>
              </a:rPr>
              <a:t>birželio 24</a:t>
            </a:r>
            <a:r>
              <a:rPr lang="lt-LT" sz="3600" b="1" dirty="0" smtClean="0"/>
              <a:t> d., taip pat naktį iš </a:t>
            </a:r>
            <a:r>
              <a:rPr lang="lt-LT" sz="3600" b="1" dirty="0" smtClean="0">
                <a:hlinkClick r:id="rId5" tooltip="Birželio 23"/>
              </a:rPr>
              <a:t>birželio 23</a:t>
            </a:r>
            <a:r>
              <a:rPr lang="lt-LT" sz="3600" b="1" dirty="0" smtClean="0"/>
              <a:t> į 24 d., maždaug tuo metu, kai Šiaurės pusrutulyje būna ilgiausia </a:t>
            </a:r>
            <a:r>
              <a:rPr lang="lt-LT" sz="3600" b="1" dirty="0" smtClean="0">
                <a:hlinkClick r:id="rId6" tooltip="Diena"/>
              </a:rPr>
              <a:t>diena</a:t>
            </a:r>
            <a:r>
              <a:rPr lang="lt-LT" sz="3600" b="1" dirty="0" smtClean="0"/>
              <a:t> ir trumpiausia </a:t>
            </a:r>
            <a:r>
              <a:rPr lang="lt-LT" sz="3600" b="1" dirty="0" smtClean="0">
                <a:hlinkClick r:id="rId7" tooltip="Naktis"/>
              </a:rPr>
              <a:t>naktis</a:t>
            </a:r>
            <a:r>
              <a:rPr lang="lt-LT" sz="3600" b="1" dirty="0" smtClean="0"/>
              <a:t> (vasaros </a:t>
            </a:r>
            <a:r>
              <a:rPr lang="lt-LT" sz="3600" b="1" dirty="0" smtClean="0">
                <a:hlinkClick r:id="rId8" tooltip="Saulėgrįža"/>
              </a:rPr>
              <a:t>saulėgrįža</a:t>
            </a:r>
            <a:r>
              <a:rPr lang="lt-LT" sz="3600" b="1" dirty="0" smtClean="0"/>
              <a:t>). Šios šventės ištakos </a:t>
            </a:r>
            <a:r>
              <a:rPr lang="lt-LT" sz="3600" b="1" dirty="0" smtClean="0">
                <a:hlinkClick r:id="rId9" tooltip="Lietuva"/>
              </a:rPr>
              <a:t>Lietuvoje</a:t>
            </a:r>
            <a:r>
              <a:rPr lang="lt-LT" sz="3600" b="1" dirty="0" smtClean="0"/>
              <a:t> – </a:t>
            </a:r>
            <a:r>
              <a:rPr lang="lt-LT" sz="3600" b="1" dirty="0" smtClean="0">
                <a:hlinkClick r:id="rId3" tooltip="Rasos"/>
              </a:rPr>
              <a:t>Rasos šventė</a:t>
            </a:r>
            <a:r>
              <a:rPr lang="lt-LT" sz="3600" b="1" dirty="0" smtClean="0"/>
              <a:t>, neretai vadinama daugiskaita (</a:t>
            </a:r>
            <a:r>
              <a:rPr lang="lt-LT" sz="3600" b="1" i="1" dirty="0" smtClean="0"/>
              <a:t>Rasos</a:t>
            </a:r>
            <a:r>
              <a:rPr lang="lt-LT" sz="3600" b="1" dirty="0" smtClean="0"/>
              <a:t>). </a:t>
            </a:r>
            <a:endParaRPr lang="lt-LT" sz="3600" b="1" dirty="0"/>
          </a:p>
        </p:txBody>
      </p:sp>
    </p:spTree>
    <p:extLst>
      <p:ext uri="{BB962C8B-B14F-4D97-AF65-F5344CB8AC3E}">
        <p14:creationId xmlns:p14="http://schemas.microsoft.com/office/powerpoint/2010/main" xmlns="" val="334668108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joniskelis.lt/wp-content/uploads/2012/06/joninesa.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836712"/>
            <a:ext cx="4032448" cy="2600930"/>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http://old.aruodai.lt/upload/2006120110431603%20Joniniu%20lauzas%20merkineje.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60032" y="188640"/>
            <a:ext cx="3810000" cy="2524126"/>
          </a:xfrm>
          <a:prstGeom prst="rect">
            <a:avLst/>
          </a:prstGeom>
          <a:noFill/>
          <a:extLst>
            <a:ext uri="{909E8E84-426E-40DD-AFC4-6F175D3DCCD1}">
              <a14:hiddenFill xmlns:a14="http://schemas.microsoft.com/office/drawing/2010/main" xmlns="">
                <a:solidFill>
                  <a:srgbClr val="FFFFFF"/>
                </a:solidFill>
              </a14:hiddenFill>
            </a:ext>
          </a:extLst>
        </p:spPr>
      </p:pic>
      <p:pic>
        <p:nvPicPr>
          <p:cNvPr id="9222" name="Picture 6" descr="http://www.straipsniai.lt/news/images2/6506-Jonines_Salcininkuose_01.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92080" y="2852936"/>
            <a:ext cx="2809875" cy="3743325"/>
          </a:xfrm>
          <a:prstGeom prst="rect">
            <a:avLst/>
          </a:prstGeom>
          <a:noFill/>
          <a:extLst>
            <a:ext uri="{909E8E84-426E-40DD-AFC4-6F175D3DCCD1}">
              <a14:hiddenFill xmlns:a14="http://schemas.microsoft.com/office/drawing/2010/main" xmlns="">
                <a:solidFill>
                  <a:srgbClr val="FFFFFF"/>
                </a:solidFill>
              </a14:hiddenFill>
            </a:ext>
          </a:extLst>
        </p:spPr>
      </p:pic>
      <p:pic>
        <p:nvPicPr>
          <p:cNvPr id="9224" name="Picture 8" descr="http://pukiuksh.blogas.lt/files/2010/06/jonines.jpg">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99592" y="3573016"/>
            <a:ext cx="3810000" cy="28098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371205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2420888"/>
            <a:ext cx="8229600" cy="1143000"/>
          </a:xfrm>
        </p:spPr>
        <p:txBody>
          <a:bodyPr>
            <a:normAutofit fontScale="90000"/>
          </a:bodyPr>
          <a:lstStyle/>
          <a:p>
            <a:pPr algn="l"/>
            <a:r>
              <a:rPr lang="lt-LT" sz="5300" b="1" dirty="0" smtClean="0">
                <a:hlinkClick r:id="rId2" tooltip="Liepos 6"/>
              </a:rPr>
              <a:t>Liepos 6</a:t>
            </a:r>
            <a:r>
              <a:rPr lang="lt-LT" sz="5300" b="1" dirty="0" smtClean="0"/>
              <a:t> d. Valstybės (Lietuvos karaliaus Mindaugo karūnavimo) diena.</a:t>
            </a:r>
            <a:br>
              <a:rPr lang="lt-LT" sz="5300" b="1" dirty="0" smtClean="0"/>
            </a:br>
            <a:r>
              <a:rPr lang="lt-LT" b="1" dirty="0" smtClean="0"/>
              <a:t/>
            </a:r>
            <a:br>
              <a:rPr lang="lt-LT" b="1" dirty="0" smtClean="0"/>
            </a:br>
            <a:r>
              <a:rPr lang="lt-LT" sz="4000" b="1" dirty="0" smtClean="0"/>
              <a:t>Valstybės (Lietuvos karaliaus </a:t>
            </a:r>
            <a:r>
              <a:rPr lang="lt-LT" sz="4000" b="1" dirty="0" smtClean="0">
                <a:hlinkClick r:id="rId3" tooltip="Mindaugas"/>
              </a:rPr>
              <a:t>Mindaugo</a:t>
            </a:r>
            <a:r>
              <a:rPr lang="lt-LT" sz="4000" b="1" dirty="0" smtClean="0"/>
              <a:t> karūnavimo) diena. Šią dieną </a:t>
            </a:r>
            <a:r>
              <a:rPr lang="lt-LT" sz="4000" b="1" dirty="0" smtClean="0">
                <a:hlinkClick r:id="rId4" tooltip="1253"/>
              </a:rPr>
              <a:t>1253</a:t>
            </a:r>
            <a:r>
              <a:rPr lang="lt-LT" sz="4000" b="1" dirty="0" smtClean="0"/>
              <a:t> m. buvo karūnuotas pirmasis ir vienintelis Lietuvos karalius. Švenčiama nuo </a:t>
            </a:r>
            <a:r>
              <a:rPr lang="lt-LT" sz="4000" b="1" dirty="0" smtClean="0">
                <a:hlinkClick r:id="rId5" tooltip="1991"/>
              </a:rPr>
              <a:t>1991</a:t>
            </a:r>
            <a:r>
              <a:rPr lang="lt-LT" sz="4000" b="1" dirty="0" smtClean="0"/>
              <a:t> m.</a:t>
            </a:r>
            <a:endParaRPr lang="lt-LT" sz="4000" b="1" dirty="0"/>
          </a:p>
        </p:txBody>
      </p:sp>
    </p:spTree>
    <p:extLst>
      <p:ext uri="{BB962C8B-B14F-4D97-AF65-F5344CB8AC3E}">
        <p14:creationId xmlns:p14="http://schemas.microsoft.com/office/powerpoint/2010/main" xmlns="" val="205690822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a:xfrm>
            <a:off x="275109" y="1196752"/>
            <a:ext cx="8229600" cy="1143000"/>
          </a:xfrm>
        </p:spPr>
        <p:txBody>
          <a:bodyPr>
            <a:normAutofit fontScale="90000"/>
          </a:bodyPr>
          <a:lstStyle/>
          <a:p>
            <a:pPr algn="ctr"/>
            <a:r>
              <a:rPr lang="lt-LT" i="1" dirty="0" smtClean="0">
                <a:latin typeface="Arial Black" pitchFamily="34" charset="0"/>
              </a:rPr>
              <a:t>Lietuvos valstybinės </a:t>
            </a:r>
            <a:br>
              <a:rPr lang="lt-LT" i="1" dirty="0" smtClean="0">
                <a:latin typeface="Arial Black" pitchFamily="34" charset="0"/>
              </a:rPr>
            </a:br>
            <a:r>
              <a:rPr lang="lt-LT" i="1" dirty="0" smtClean="0">
                <a:latin typeface="Arial Black" pitchFamily="34" charset="0"/>
              </a:rPr>
              <a:t>šventės</a:t>
            </a:r>
            <a:br>
              <a:rPr lang="lt-LT" i="1" dirty="0" smtClean="0">
                <a:latin typeface="Arial Black" pitchFamily="34" charset="0"/>
              </a:rPr>
            </a:br>
            <a:endParaRPr lang="lt-LT" i="1" dirty="0">
              <a:latin typeface="Arial Black" pitchFamily="34" charset="0"/>
            </a:endParaRPr>
          </a:p>
        </p:txBody>
      </p:sp>
      <p:pic>
        <p:nvPicPr>
          <p:cNvPr id="1026" name="Picture 2" descr="http://siauliai.tsajunga.lt/wp-content/uploads/2013/02/Vasario-16-foto1.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27784" y="2780928"/>
            <a:ext cx="3524250" cy="26574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438272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valstietis.lt/var/ezwebin_site/storage/images/media/galerija/galerija/liepos-6-oji-lietuvos-karaliaus-mindaugo-karunavimo-diena/1850590-1-lit-LT/Liepos-6-oji-Lietuvos-karaliaus-Mindaugo-karunavimo-diena_imagelarge.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7" y="404664"/>
            <a:ext cx="4086939" cy="302433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http://img.lrytas.lt/show_foto/?id=503751&amp;s=11&amp;f=4">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48064" y="645244"/>
            <a:ext cx="3810000" cy="25431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6" descr="http://www.post.lt/files/images/articles/1253.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7544" y="3717032"/>
            <a:ext cx="3810000" cy="300037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8" name="Picture 8" descr="http://www.tiesa.com/images/news/uploadyGufnH.jpg">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701868" y="3645024"/>
            <a:ext cx="4327239" cy="28803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76021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1844824"/>
            <a:ext cx="8229600" cy="1143000"/>
          </a:xfrm>
        </p:spPr>
        <p:txBody>
          <a:bodyPr>
            <a:normAutofit fontScale="90000"/>
          </a:bodyPr>
          <a:lstStyle/>
          <a:p>
            <a:r>
              <a:rPr lang="lt-LT" b="1" dirty="0" smtClean="0">
                <a:hlinkClick r:id="rId2" tooltip="Rugpjūčio 15"/>
              </a:rPr>
              <a:t>Rugpjūčio 15</a:t>
            </a:r>
            <a:r>
              <a:rPr lang="lt-LT" b="1" dirty="0" smtClean="0"/>
              <a:t> d. </a:t>
            </a:r>
            <a:r>
              <a:rPr lang="lt-LT" b="1" dirty="0" smtClean="0">
                <a:hlinkClick r:id="rId3" tooltip="Žolinė"/>
              </a:rPr>
              <a:t>Žolinė</a:t>
            </a:r>
            <a:r>
              <a:rPr lang="lt-LT" b="1" dirty="0" smtClean="0"/>
              <a:t>; </a:t>
            </a:r>
            <a:r>
              <a:rPr lang="lt-LT" b="1" dirty="0" err="1" smtClean="0"/>
              <a:t>Švč</a:t>
            </a:r>
            <a:r>
              <a:rPr lang="lt-LT" b="1" dirty="0" smtClean="0"/>
              <a:t>. Mergelės Marijos ėmimo į dangų diena.</a:t>
            </a:r>
            <a:br>
              <a:rPr lang="lt-LT" b="1" dirty="0" smtClean="0"/>
            </a:br>
            <a:r>
              <a:rPr lang="lt-LT" b="1" dirty="0" smtClean="0"/>
              <a:t/>
            </a:r>
            <a:br>
              <a:rPr lang="lt-LT" b="1" dirty="0" smtClean="0"/>
            </a:br>
            <a:r>
              <a:rPr lang="lt-LT" b="1" dirty="0"/>
              <a:t/>
            </a:r>
            <a:br>
              <a:rPr lang="lt-LT" b="1" dirty="0"/>
            </a:br>
            <a:r>
              <a:rPr lang="lt-LT" dirty="0" smtClean="0"/>
              <a:t>Per iškilmingas šventės </a:t>
            </a:r>
            <a:r>
              <a:rPr lang="lt-LT" dirty="0" smtClean="0">
                <a:hlinkClick r:id="rId4" tooltip="Mišios"/>
              </a:rPr>
              <a:t>Mišias</a:t>
            </a:r>
            <a:r>
              <a:rPr lang="lt-LT" dirty="0" smtClean="0"/>
              <a:t> šventinami žolynai.</a:t>
            </a:r>
            <a:endParaRPr lang="lt-LT" b="1" dirty="0"/>
          </a:p>
        </p:txBody>
      </p:sp>
    </p:spTree>
    <p:extLst>
      <p:ext uri="{BB962C8B-B14F-4D97-AF65-F5344CB8AC3E}">
        <p14:creationId xmlns:p14="http://schemas.microsoft.com/office/powerpoint/2010/main" xmlns="" val="365327695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fotodiena.lt/image/get/w460x460/Fotodiena/Gamta/2009_05_28_Onaitis_gamta/ZOLINE+(6)+.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520" y="1340768"/>
            <a:ext cx="3717777" cy="3717777"/>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http://www.dainavoszodis.lt/sites/default/files/imagecache/straipsnis_foto/zoline.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83968" y="332656"/>
            <a:ext cx="4032448" cy="3467905"/>
          </a:xfrm>
          <a:prstGeom prst="rect">
            <a:avLst/>
          </a:prstGeom>
          <a:noFill/>
          <a:extLst>
            <a:ext uri="{909E8E84-426E-40DD-AFC4-6F175D3DCCD1}">
              <a14:hiddenFill xmlns:a14="http://schemas.microsoft.com/office/drawing/2010/main" xmlns="">
                <a:solidFill>
                  <a:srgbClr val="FFFFFF"/>
                </a:solidFill>
              </a14:hiddenFill>
            </a:ext>
          </a:extLst>
        </p:spPr>
      </p:pic>
      <p:pic>
        <p:nvPicPr>
          <p:cNvPr id="11270" name="Picture 6" descr="http://alkas.lt/wp-content/uploads/2012/08/Žolinės-O.Drobelienės-nuotr..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47864" y="4000500"/>
            <a:ext cx="3456384" cy="2592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274061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2708920"/>
            <a:ext cx="8229600" cy="1143000"/>
          </a:xfrm>
        </p:spPr>
        <p:txBody>
          <a:bodyPr>
            <a:normAutofit fontScale="90000"/>
          </a:bodyPr>
          <a:lstStyle/>
          <a:p>
            <a:pPr algn="l"/>
            <a:r>
              <a:rPr lang="lt-LT" sz="3600" b="1" dirty="0" smtClean="0"/>
              <a:t>Pasakojama, kad </a:t>
            </a:r>
            <a:r>
              <a:rPr lang="lt-LT" sz="3600" b="1" dirty="0" smtClean="0">
                <a:hlinkClick r:id="rId2" tooltip="Apaštalas"/>
              </a:rPr>
              <a:t>apaštalai</a:t>
            </a:r>
            <a:r>
              <a:rPr lang="lt-LT" sz="3600" b="1" dirty="0" smtClean="0"/>
              <a:t> atidarę Marijos kapą, nerado jos kūno – tik gėles. </a:t>
            </a:r>
            <a:r>
              <a:rPr lang="lt-LT" sz="3600" b="1" dirty="0" smtClean="0">
                <a:hlinkClick r:id="rId3" tooltip="1950"/>
              </a:rPr>
              <a:t>1950</a:t>
            </a:r>
            <a:r>
              <a:rPr lang="lt-LT" sz="3600" b="1" dirty="0" smtClean="0"/>
              <a:t> m. </a:t>
            </a:r>
            <a:r>
              <a:rPr lang="lt-LT" sz="3600" b="1" dirty="0" smtClean="0">
                <a:hlinkClick r:id="rId4" tooltip="Popiežius"/>
              </a:rPr>
              <a:t>popiežius</a:t>
            </a:r>
            <a:r>
              <a:rPr lang="lt-LT" sz="3600" b="1" dirty="0" smtClean="0"/>
              <a:t> </a:t>
            </a:r>
            <a:r>
              <a:rPr lang="lt-LT" sz="3600" b="1" dirty="0" smtClean="0">
                <a:hlinkClick r:id="rId5" tooltip="Pijus XII"/>
              </a:rPr>
              <a:t>Pijus XII</a:t>
            </a:r>
            <a:r>
              <a:rPr lang="lt-LT" sz="3600" b="1" dirty="0" smtClean="0"/>
              <a:t>, tikėjimą, kad Marija buvo paimta į Dangų su siela ir kūnu paskelbė kaip dogmą.</a:t>
            </a:r>
            <a:br>
              <a:rPr lang="lt-LT" sz="3600" b="1" dirty="0" smtClean="0"/>
            </a:br>
            <a:r>
              <a:rPr lang="lt-LT" sz="3600" b="1" dirty="0" smtClean="0"/>
              <a:t>Senovės </a:t>
            </a:r>
            <a:r>
              <a:rPr lang="lt-LT" sz="3600" b="1" dirty="0" smtClean="0">
                <a:hlinkClick r:id="rId6" tooltip="Baltai"/>
              </a:rPr>
              <a:t>baltai</a:t>
            </a:r>
            <a:r>
              <a:rPr lang="lt-LT" sz="3600" b="1" dirty="0" smtClean="0"/>
              <a:t> žolinę skyrė </a:t>
            </a:r>
            <a:r>
              <a:rPr lang="lt-LT" sz="3600" b="1" dirty="0" smtClean="0">
                <a:hlinkClick r:id="rId7" tooltip="Apeigos"/>
              </a:rPr>
              <a:t>apeigoms</a:t>
            </a:r>
            <a:r>
              <a:rPr lang="lt-LT" sz="3600" b="1" dirty="0" smtClean="0"/>
              <a:t> didžiajai Deivei gimdytojai </a:t>
            </a:r>
            <a:r>
              <a:rPr lang="lt-LT" sz="3600" b="1" dirty="0" err="1" smtClean="0">
                <a:hlinkClick r:id="rId8" tooltip="Lada"/>
              </a:rPr>
              <a:t>Ladai</a:t>
            </a:r>
            <a:r>
              <a:rPr lang="lt-LT" sz="3600" b="1" dirty="0" smtClean="0"/>
              <a:t> atlikti ir jai atiduoti užaugusio ir subrendusio derliaus aukas. Iki tos dienos niekas nedrįsdavo valgyti naujojo derliaus vaisių</a:t>
            </a:r>
            <a:r>
              <a:rPr lang="lt-LT" sz="3600" b="1" baseline="30000" dirty="0"/>
              <a:t>.</a:t>
            </a:r>
            <a:r>
              <a:rPr lang="lt-LT" sz="3600" dirty="0" smtClean="0"/>
              <a:t/>
            </a:r>
            <a:br>
              <a:rPr lang="lt-LT" sz="3600" dirty="0" smtClean="0"/>
            </a:br>
            <a:endParaRPr lang="lt-LT" sz="3600" dirty="0"/>
          </a:p>
        </p:txBody>
      </p:sp>
    </p:spTree>
    <p:extLst>
      <p:ext uri="{BB962C8B-B14F-4D97-AF65-F5344CB8AC3E}">
        <p14:creationId xmlns:p14="http://schemas.microsoft.com/office/powerpoint/2010/main" xmlns="" val="365663166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lrt.lt/mimages/News/images/3490/500/375/size4x3">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363842"/>
            <a:ext cx="4536504" cy="3402378"/>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http://www.trakai.lt/trakai/m/m_images/wfiles/iPYJB2V0C.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08103" y="836712"/>
            <a:ext cx="2976331" cy="4464496"/>
          </a:xfrm>
          <a:prstGeom prst="rect">
            <a:avLst/>
          </a:prstGeom>
          <a:noFill/>
          <a:extLst>
            <a:ext uri="{909E8E84-426E-40DD-AFC4-6F175D3DCCD1}">
              <a14:hiddenFill xmlns:a14="http://schemas.microsoft.com/office/drawing/2010/main" xmlns="">
                <a:solidFill>
                  <a:srgbClr val="FFFFFF"/>
                </a:solidFill>
              </a14:hiddenFill>
            </a:ext>
          </a:extLst>
        </p:spPr>
      </p:pic>
      <p:pic>
        <p:nvPicPr>
          <p:cNvPr id="12294" name="Picture 6" descr="http://www.valstietis.lt/var/ezwebin_site/storage/images/pradzia/naujienos/svietimas.-kultura/zoline-vaisiu-uogu-bei-gyvenimo-prasmes-metas/2087792-1-lit-LT/Zoline-vaisiu-uogu-bei-gyvenimo-prasmes-metas_articlethumb580.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27584" y="3861048"/>
            <a:ext cx="3810000" cy="25336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317863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2852936"/>
            <a:ext cx="8229600" cy="1143000"/>
          </a:xfrm>
        </p:spPr>
        <p:txBody>
          <a:bodyPr>
            <a:normAutofit fontScale="90000"/>
          </a:bodyPr>
          <a:lstStyle/>
          <a:p>
            <a:pPr algn="l"/>
            <a:r>
              <a:rPr lang="lt-LT" b="1" dirty="0" smtClean="0">
                <a:hlinkClick r:id="rId2" tooltip="Lapkričio 1"/>
              </a:rPr>
              <a:t>Lapkričio 1</a:t>
            </a:r>
            <a:r>
              <a:rPr lang="lt-LT" b="1" dirty="0" smtClean="0"/>
              <a:t> d. </a:t>
            </a:r>
            <a:r>
              <a:rPr lang="lt-LT" b="1" dirty="0" smtClean="0">
                <a:hlinkClick r:id="rId3" tooltip="Visų šventųjų diena"/>
              </a:rPr>
              <a:t>Visų šventųjų ir mirusiųjų pagerbimo diena</a:t>
            </a:r>
            <a:r>
              <a:rPr lang="lt-LT" b="1" dirty="0" smtClean="0"/>
              <a:t>.</a:t>
            </a:r>
            <a:br>
              <a:rPr lang="lt-LT" b="1" dirty="0" smtClean="0"/>
            </a:br>
            <a:r>
              <a:rPr lang="lt-LT" b="1" dirty="0" smtClean="0"/>
              <a:t/>
            </a:r>
            <a:br>
              <a:rPr lang="lt-LT" b="1" dirty="0" smtClean="0"/>
            </a:br>
            <a:r>
              <a:rPr lang="lt-LT" sz="4000" b="1" dirty="0" smtClean="0"/>
              <a:t>Diena, kai pagerbiami visi šventieji. Švenčiama </a:t>
            </a:r>
            <a:r>
              <a:rPr lang="lt-LT" sz="4000" b="1" dirty="0" smtClean="0">
                <a:hlinkClick r:id="rId2" tooltip="Lapkričio 1"/>
              </a:rPr>
              <a:t>lapkričio 1</a:t>
            </a:r>
            <a:r>
              <a:rPr lang="lt-LT" sz="4000" b="1" dirty="0" smtClean="0"/>
              <a:t> d.</a:t>
            </a:r>
            <a:br>
              <a:rPr lang="lt-LT" sz="4000" b="1" dirty="0" smtClean="0"/>
            </a:br>
            <a:r>
              <a:rPr lang="lt-LT" sz="4000" b="1" dirty="0" smtClean="0"/>
              <a:t>Šventė skirta paminėti žmonėms, po mirties paskelbtiems šventaisiais. Tikima, kad šventieji padeda žmonėms, jei jiems meldžiamasi. </a:t>
            </a:r>
            <a:br>
              <a:rPr lang="lt-LT" sz="4000" b="1" dirty="0" smtClean="0"/>
            </a:br>
            <a:endParaRPr lang="lt-LT" sz="4000" b="1" dirty="0"/>
          </a:p>
        </p:txBody>
      </p:sp>
    </p:spTree>
    <p:extLst>
      <p:ext uri="{BB962C8B-B14F-4D97-AF65-F5344CB8AC3E}">
        <p14:creationId xmlns:p14="http://schemas.microsoft.com/office/powerpoint/2010/main" xmlns="" val="330001950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knypava.lt/wp-content/uploads/2011/10/28_2-300x240.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692696"/>
            <a:ext cx="3690408" cy="2952328"/>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http://www.ve.lt/uploads/img/catalog/1/lapkricio-1-oji-vardadieniai-dangaus-kunai-istorija2.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0" y="692696"/>
            <a:ext cx="4504764" cy="2376264"/>
          </a:xfrm>
          <a:prstGeom prst="rect">
            <a:avLst/>
          </a:prstGeom>
          <a:noFill/>
          <a:extLst>
            <a:ext uri="{909E8E84-426E-40DD-AFC4-6F175D3DCCD1}">
              <a14:hiddenFill xmlns:a14="http://schemas.microsoft.com/office/drawing/2010/main" xmlns="">
                <a:solidFill>
                  <a:srgbClr val="FFFFFF"/>
                </a:solidFill>
              </a14:hiddenFill>
            </a:ext>
          </a:extLst>
        </p:spPr>
      </p:pic>
      <p:pic>
        <p:nvPicPr>
          <p:cNvPr id="13318" name="Picture 6" descr="http://www.tiesa.com/images/news/uploadLVUZUn.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3568" y="4048719"/>
            <a:ext cx="3330368" cy="2216777"/>
          </a:xfrm>
          <a:prstGeom prst="rect">
            <a:avLst/>
          </a:prstGeom>
          <a:noFill/>
          <a:extLst>
            <a:ext uri="{909E8E84-426E-40DD-AFC4-6F175D3DCCD1}">
              <a14:hiddenFill xmlns:a14="http://schemas.microsoft.com/office/drawing/2010/main" xmlns="">
                <a:solidFill>
                  <a:srgbClr val="FFFFFF"/>
                </a:solidFill>
              </a14:hiddenFill>
            </a:ext>
          </a:extLst>
        </p:spPr>
      </p:pic>
      <p:pic>
        <p:nvPicPr>
          <p:cNvPr id="13320" name="Picture 8" descr="http://img.lrytas.lt/show_foto/?id=335268&amp;s=11&amp;f=4">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716016" y="3573017"/>
            <a:ext cx="4287090" cy="28509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09935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1340768"/>
            <a:ext cx="8229600" cy="1143000"/>
          </a:xfrm>
        </p:spPr>
        <p:txBody>
          <a:bodyPr>
            <a:normAutofit fontScale="90000"/>
          </a:bodyPr>
          <a:lstStyle/>
          <a:p>
            <a:r>
              <a:rPr lang="lt-LT" b="1" dirty="0" smtClean="0">
                <a:hlinkClick r:id="rId2" tooltip="Gruodžio 25"/>
              </a:rPr>
              <a:t>Gruodžio 25</a:t>
            </a:r>
            <a:r>
              <a:rPr lang="lt-LT" b="1" dirty="0" smtClean="0"/>
              <a:t>-</a:t>
            </a:r>
            <a:r>
              <a:rPr lang="lt-LT" b="1" dirty="0" smtClean="0">
                <a:hlinkClick r:id="rId3" tooltip="Gruodžio 26"/>
              </a:rPr>
              <a:t>26</a:t>
            </a:r>
            <a:r>
              <a:rPr lang="lt-LT" b="1" dirty="0" smtClean="0"/>
              <a:t> d. </a:t>
            </a:r>
            <a:r>
              <a:rPr lang="lt-LT" b="1" dirty="0" smtClean="0">
                <a:hlinkClick r:id="rId4" tooltip="Kalėdos"/>
              </a:rPr>
              <a:t>Kalėdos</a:t>
            </a:r>
            <a:r>
              <a:rPr lang="lt-LT" b="1" dirty="0" smtClean="0"/>
              <a:t>.</a:t>
            </a:r>
            <a:br>
              <a:rPr lang="lt-LT" b="1" dirty="0" smtClean="0"/>
            </a:br>
            <a:r>
              <a:rPr lang="lt-LT" b="1" dirty="0" smtClean="0"/>
              <a:t/>
            </a:r>
            <a:br>
              <a:rPr lang="lt-LT" b="1" dirty="0" smtClean="0"/>
            </a:br>
            <a:r>
              <a:rPr lang="lt-LT" dirty="0" smtClean="0"/>
              <a:t>Senas šaknis turinti </a:t>
            </a:r>
            <a:r>
              <a:rPr lang="lt-LT" dirty="0" smtClean="0">
                <a:hlinkClick r:id="rId5" tooltip="Žiemos saulėgrįža"/>
              </a:rPr>
              <a:t>žiemos saulėgrįžos</a:t>
            </a:r>
            <a:r>
              <a:rPr lang="lt-LT" dirty="0" smtClean="0"/>
              <a:t>, </a:t>
            </a:r>
            <a:r>
              <a:rPr lang="lt-LT" dirty="0" smtClean="0">
                <a:hlinkClick r:id="rId6" tooltip="Saulė"/>
              </a:rPr>
              <a:t>saulės</a:t>
            </a:r>
            <a:r>
              <a:rPr lang="lt-LT" dirty="0" smtClean="0"/>
              <a:t> sugrįžimo šventė.</a:t>
            </a:r>
            <a:endParaRPr lang="lt-LT" dirty="0"/>
          </a:p>
        </p:txBody>
      </p:sp>
    </p:spTree>
    <p:extLst>
      <p:ext uri="{BB962C8B-B14F-4D97-AF65-F5344CB8AC3E}">
        <p14:creationId xmlns:p14="http://schemas.microsoft.com/office/powerpoint/2010/main" xmlns="" val="365662585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2.gstatic.com/images?q=tbn:ANd9GcS6cp6HZpDa8kOX02VrymiDgmeyn5X-ckm7zRYI_0WGnmWdgxFu">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40496" y="476671"/>
            <a:ext cx="4575720" cy="2859825"/>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descr="http://t2.gstatic.com/images?q=tbn:ANd9GcT_XEZlTlKHMyxZl7v8BHk8fyKpA3k5UMvsurO6ciFDyC390G32QQ">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55976" y="3717032"/>
            <a:ext cx="38100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14342" name="Picture 6" descr="http://2.bp.blogspot.com/-ZzlK1ejgDc8/UNIPAlLRj3I/AAAAAAAAAm8/CXKhpenJ_hg/s1600/7art-merry-christmas-screensaver-2010.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95536" y="3717032"/>
            <a:ext cx="3810000"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538195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idx="4294967295"/>
          </p:nvPr>
        </p:nvSpPr>
        <p:spPr>
          <a:xfrm>
            <a:off x="0" y="2708275"/>
            <a:ext cx="8229600" cy="1143000"/>
          </a:xfrm>
        </p:spPr>
        <p:txBody>
          <a:bodyPr>
            <a:noAutofit/>
          </a:bodyPr>
          <a:lstStyle/>
          <a:p>
            <a:pPr algn="ctr"/>
            <a:r>
              <a:rPr lang="lt-LT" sz="3600" b="1" dirty="0" smtClean="0"/>
              <a:t>Europoje, paplitus </a:t>
            </a:r>
            <a:r>
              <a:rPr lang="lt-LT" sz="3600" b="1" dirty="0" smtClean="0">
                <a:hlinkClick r:id="rId2" tooltip="Krikščionybė"/>
              </a:rPr>
              <a:t>krikščionybei</a:t>
            </a:r>
            <a:r>
              <a:rPr lang="lt-LT" sz="3600" b="1" dirty="0" smtClean="0"/>
              <a:t>, senosios tradicijos susipynė su naujomis, Kalėdas imta minėti kaip </a:t>
            </a:r>
            <a:r>
              <a:rPr lang="lt-LT" sz="3600" b="1" dirty="0" smtClean="0">
                <a:hlinkClick r:id="rId3" tooltip="Jėzus"/>
              </a:rPr>
              <a:t>Jėzaus</a:t>
            </a:r>
            <a:r>
              <a:rPr lang="lt-LT" sz="3600" b="1" dirty="0" smtClean="0"/>
              <a:t> gimimo šventę. Katalikiškos Kalėdos švenčiamos </a:t>
            </a:r>
            <a:r>
              <a:rPr lang="lt-LT" sz="3600" b="1" dirty="0" smtClean="0">
                <a:hlinkClick r:id="rId4" tooltip="Gruodžio 25"/>
              </a:rPr>
              <a:t>gruodžio 25</a:t>
            </a:r>
            <a:r>
              <a:rPr lang="lt-LT" sz="3600" b="1" dirty="0" smtClean="0"/>
              <a:t> dieną. Šiuolaikiniame pasaulyje Kalėdos tapo ekonomiškai itin svarbia švente, susieta su </a:t>
            </a:r>
            <a:r>
              <a:rPr lang="lt-LT" sz="3600" b="1" dirty="0" smtClean="0">
                <a:hlinkClick r:id="rId5" tooltip="Dovana"/>
              </a:rPr>
              <a:t>dovanų</a:t>
            </a:r>
            <a:r>
              <a:rPr lang="lt-LT" sz="3600" b="1" dirty="0" smtClean="0"/>
              <a:t> pirkimu ir dovanojimu, </a:t>
            </a:r>
            <a:r>
              <a:rPr lang="lt-LT" sz="3600" b="1" dirty="0" smtClean="0">
                <a:hlinkClick r:id="rId6" tooltip="Kalėdų senelis"/>
              </a:rPr>
              <a:t>Kalėdų Seneliu</a:t>
            </a:r>
            <a:r>
              <a:rPr lang="lt-LT" sz="3600" b="1" dirty="0" smtClean="0"/>
              <a:t> ir pan.</a:t>
            </a:r>
            <a:endParaRPr lang="lt-LT" sz="3600" b="1" dirty="0"/>
          </a:p>
        </p:txBody>
      </p:sp>
    </p:spTree>
    <p:extLst>
      <p:ext uri="{BB962C8B-B14F-4D97-AF65-F5344CB8AC3E}">
        <p14:creationId xmlns:p14="http://schemas.microsoft.com/office/powerpoint/2010/main" xmlns="" val="399534457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1628800"/>
            <a:ext cx="8229600" cy="1143000"/>
          </a:xfrm>
        </p:spPr>
        <p:txBody>
          <a:bodyPr>
            <a:normAutofit fontScale="90000"/>
          </a:bodyPr>
          <a:lstStyle/>
          <a:p>
            <a:pPr marL="342900" indent="-342900" algn="r">
              <a:buFont typeface="Arial" pitchFamily="34" charset="0"/>
              <a:buChar char="•"/>
            </a:pPr>
            <a:r>
              <a:rPr lang="lt-LT" sz="2000" dirty="0" smtClean="0">
                <a:hlinkClick r:id="rId2" tooltip="Sausio 1"/>
              </a:rPr>
              <a:t/>
            </a:r>
            <a:br>
              <a:rPr lang="lt-LT" sz="2000" dirty="0" smtClean="0">
                <a:hlinkClick r:id="rId2" tooltip="Sausio 1"/>
              </a:rPr>
            </a:br>
            <a:r>
              <a:rPr lang="lt-LT" sz="2000" dirty="0" smtClean="0">
                <a:hlinkClick r:id="rId2" tooltip="Sausio 1"/>
              </a:rPr>
              <a:t/>
            </a:r>
            <a:br>
              <a:rPr lang="lt-LT" sz="2000" dirty="0" smtClean="0">
                <a:hlinkClick r:id="rId2" tooltip="Sausio 1"/>
              </a:rPr>
            </a:br>
            <a:r>
              <a:rPr lang="lt-LT" sz="2000" dirty="0">
                <a:hlinkClick r:id="rId2" tooltip="Sausio 1"/>
              </a:rPr>
              <a:t/>
            </a:r>
            <a:br>
              <a:rPr lang="lt-LT" sz="2000" dirty="0">
                <a:hlinkClick r:id="rId2" tooltip="Sausio 1"/>
              </a:rPr>
            </a:br>
            <a:r>
              <a:rPr lang="lt-LT" sz="2000" dirty="0" smtClean="0">
                <a:hlinkClick r:id="rId2" tooltip="Sausio 1"/>
              </a:rPr>
              <a:t/>
            </a:r>
            <a:br>
              <a:rPr lang="lt-LT" sz="2000" dirty="0" smtClean="0">
                <a:hlinkClick r:id="rId2" tooltip="Sausio 1"/>
              </a:rPr>
            </a:br>
            <a:r>
              <a:rPr lang="lt-LT" sz="2000" dirty="0">
                <a:hlinkClick r:id="rId2" tooltip="Sausio 1"/>
              </a:rPr>
              <a:t/>
            </a:r>
            <a:br>
              <a:rPr lang="lt-LT" sz="2000" dirty="0">
                <a:hlinkClick r:id="rId2" tooltip="Sausio 1"/>
              </a:rPr>
            </a:br>
            <a:r>
              <a:rPr lang="lt-LT" sz="2000" dirty="0" smtClean="0">
                <a:hlinkClick r:id="rId2" tooltip="Sausio 1"/>
              </a:rPr>
              <a:t/>
            </a:r>
            <a:br>
              <a:rPr lang="lt-LT" sz="2000" dirty="0" smtClean="0">
                <a:hlinkClick r:id="rId2" tooltip="Sausio 1"/>
              </a:rPr>
            </a:br>
            <a:r>
              <a:rPr lang="lt-LT" sz="2000" dirty="0">
                <a:hlinkClick r:id="rId2" tooltip="Sausio 1"/>
              </a:rPr>
              <a:t/>
            </a:r>
            <a:br>
              <a:rPr lang="lt-LT" sz="2000" dirty="0">
                <a:hlinkClick r:id="rId2" tooltip="Sausio 1"/>
              </a:rPr>
            </a:br>
            <a:r>
              <a:rPr lang="lt-LT" sz="3100" i="1" dirty="0" smtClean="0">
                <a:latin typeface="Arial Black" pitchFamily="34" charset="0"/>
                <a:hlinkClick r:id="rId2" tooltip="Sausio 1"/>
              </a:rPr>
              <a:t>Sausio 1</a:t>
            </a:r>
            <a:r>
              <a:rPr lang="lt-LT" sz="3100" i="1" dirty="0" smtClean="0">
                <a:latin typeface="Arial Black" pitchFamily="34" charset="0"/>
              </a:rPr>
              <a:t> d. </a:t>
            </a:r>
            <a:r>
              <a:rPr lang="lt-LT" sz="3100" i="1" dirty="0" smtClean="0">
                <a:latin typeface="Arial Black" pitchFamily="34" charset="0"/>
                <a:hlinkClick r:id="rId3" tooltip="Naujieji metai"/>
              </a:rPr>
              <a:t>Naujieji metai</a:t>
            </a:r>
            <a:r>
              <a:rPr lang="lt-LT" sz="3100" i="1" dirty="0" smtClean="0">
                <a:latin typeface="Arial Black" pitchFamily="34" charset="0"/>
              </a:rPr>
              <a:t>;</a:t>
            </a:r>
            <a:br>
              <a:rPr lang="lt-LT" sz="3100" i="1" dirty="0" smtClean="0">
                <a:latin typeface="Arial Black" pitchFamily="34" charset="0"/>
              </a:rPr>
            </a:br>
            <a:r>
              <a:rPr lang="lt-LT" sz="3100" i="1" dirty="0" smtClean="0">
                <a:latin typeface="Arial Black" pitchFamily="34" charset="0"/>
                <a:hlinkClick r:id="rId4" tooltip="Vasario 16"/>
              </a:rPr>
              <a:t>Vasario 16</a:t>
            </a:r>
            <a:r>
              <a:rPr lang="lt-LT" sz="3100" i="1" dirty="0" smtClean="0">
                <a:latin typeface="Arial Black" pitchFamily="34" charset="0"/>
              </a:rPr>
              <a:t> d. Lietuvos valstybės atkūrimo diena;</a:t>
            </a:r>
            <a:br>
              <a:rPr lang="lt-LT" sz="3100" i="1" dirty="0" smtClean="0">
                <a:latin typeface="Arial Black" pitchFamily="34" charset="0"/>
              </a:rPr>
            </a:br>
            <a:r>
              <a:rPr lang="lt-LT" sz="3100" i="1" dirty="0" smtClean="0">
                <a:latin typeface="Arial Black" pitchFamily="34" charset="0"/>
                <a:hlinkClick r:id="rId5" tooltip="Kovo 11"/>
              </a:rPr>
              <a:t>Kovo 11</a:t>
            </a:r>
            <a:r>
              <a:rPr lang="lt-LT" sz="3100" i="1" dirty="0" smtClean="0">
                <a:latin typeface="Arial Black" pitchFamily="34" charset="0"/>
              </a:rPr>
              <a:t> d. </a:t>
            </a:r>
            <a:r>
              <a:rPr lang="lt-LT" sz="3100" i="1" dirty="0" smtClean="0">
                <a:latin typeface="Arial Black" pitchFamily="34" charset="0"/>
                <a:hlinkClick r:id="rId6" tooltip="Lietuvos nepriklausomybės atkūrimo diena"/>
              </a:rPr>
              <a:t>Lietuvos nepriklausomybės atkūrimo diena</a:t>
            </a:r>
            <a:r>
              <a:rPr lang="lt-LT" sz="3100" i="1" dirty="0" smtClean="0">
                <a:latin typeface="Arial Black" pitchFamily="34" charset="0"/>
              </a:rPr>
              <a:t>;</a:t>
            </a:r>
            <a:br>
              <a:rPr lang="lt-LT" sz="3100" i="1" dirty="0" smtClean="0">
                <a:latin typeface="Arial Black" pitchFamily="34" charset="0"/>
              </a:rPr>
            </a:br>
            <a:r>
              <a:rPr lang="lt-LT" sz="3100" i="1" dirty="0" smtClean="0">
                <a:latin typeface="Arial Black" pitchFamily="34" charset="0"/>
              </a:rPr>
              <a:t>(data kinta) </a:t>
            </a:r>
            <a:r>
              <a:rPr lang="lt-LT" sz="3100" i="1" dirty="0" smtClean="0">
                <a:latin typeface="Arial Black" pitchFamily="34" charset="0"/>
                <a:hlinkClick r:id="rId7" tooltip="Velykos"/>
              </a:rPr>
              <a:t>Velykos</a:t>
            </a:r>
            <a:r>
              <a:rPr lang="lt-LT" sz="3100" i="1" dirty="0" smtClean="0">
                <a:latin typeface="Arial Black" pitchFamily="34" charset="0"/>
              </a:rPr>
              <a:t>;</a:t>
            </a:r>
            <a:r>
              <a:rPr lang="lt-LT" sz="3100" i="1" dirty="0">
                <a:latin typeface="Arial Black" pitchFamily="34" charset="0"/>
              </a:rPr>
              <a:t/>
            </a:r>
            <a:br>
              <a:rPr lang="lt-LT" sz="3100" i="1" dirty="0">
                <a:latin typeface="Arial Black" pitchFamily="34" charset="0"/>
              </a:rPr>
            </a:br>
            <a:r>
              <a:rPr lang="lt-LT" sz="3100" i="1" dirty="0" smtClean="0">
                <a:latin typeface="Arial Black" pitchFamily="34" charset="0"/>
                <a:hlinkClick r:id="rId8" tooltip="Gegužės 1"/>
              </a:rPr>
              <a:t>Gegužės 1</a:t>
            </a:r>
            <a:r>
              <a:rPr lang="lt-LT" sz="3100" i="1" dirty="0" smtClean="0">
                <a:latin typeface="Arial Black" pitchFamily="34" charset="0"/>
              </a:rPr>
              <a:t> d. </a:t>
            </a:r>
            <a:r>
              <a:rPr lang="lt-LT" sz="3100" i="1" dirty="0" smtClean="0">
                <a:latin typeface="Arial Black" pitchFamily="34" charset="0"/>
                <a:hlinkClick r:id="rId9" tooltip="Tarptautinė darbo diena"/>
              </a:rPr>
              <a:t>Tarptautinė darbo diena</a:t>
            </a:r>
            <a:r>
              <a:rPr lang="lt-LT" sz="3100" i="1" dirty="0" smtClean="0">
                <a:latin typeface="Arial Black" pitchFamily="34" charset="0"/>
              </a:rPr>
              <a:t>;</a:t>
            </a:r>
            <a:br>
              <a:rPr lang="lt-LT" sz="3100" i="1" dirty="0" smtClean="0">
                <a:latin typeface="Arial Black" pitchFamily="34" charset="0"/>
              </a:rPr>
            </a:br>
            <a:r>
              <a:rPr lang="lt-LT" sz="3100" i="1" dirty="0" smtClean="0">
                <a:latin typeface="Arial Black" pitchFamily="34" charset="0"/>
              </a:rPr>
              <a:t>pirmąjį gegužės sekmadienį </a:t>
            </a:r>
            <a:r>
              <a:rPr lang="lt-LT" sz="3100" i="1" dirty="0" smtClean="0">
                <a:latin typeface="Arial Black" pitchFamily="34" charset="0"/>
                <a:hlinkClick r:id="rId10" tooltip="Motinos diena"/>
              </a:rPr>
              <a:t>Motinos diena</a:t>
            </a:r>
            <a:r>
              <a:rPr lang="lt-LT" sz="3100" i="1" dirty="0" smtClean="0">
                <a:latin typeface="Arial Black" pitchFamily="34" charset="0"/>
              </a:rPr>
              <a:t>;</a:t>
            </a:r>
            <a:br>
              <a:rPr lang="lt-LT" sz="3100" i="1" dirty="0" smtClean="0">
                <a:latin typeface="Arial Black" pitchFamily="34" charset="0"/>
              </a:rPr>
            </a:br>
            <a:r>
              <a:rPr lang="lt-LT" sz="3100" i="1" dirty="0" smtClean="0">
                <a:latin typeface="Arial Black" pitchFamily="34" charset="0"/>
              </a:rPr>
              <a:t>pirmąjį birželio sekmadienį </a:t>
            </a:r>
            <a:r>
              <a:rPr lang="lt-LT" sz="3100" i="1" dirty="0" smtClean="0">
                <a:latin typeface="Arial Black" pitchFamily="34" charset="0"/>
                <a:hlinkClick r:id="rId11" tooltip="Tėvo diena"/>
              </a:rPr>
              <a:t>Tėvo diena</a:t>
            </a:r>
            <a:r>
              <a:rPr lang="lt-LT" sz="3100" i="1" dirty="0" smtClean="0">
                <a:latin typeface="Arial Black" pitchFamily="34" charset="0"/>
              </a:rPr>
              <a:t> (nuo </a:t>
            </a:r>
            <a:r>
              <a:rPr lang="lt-LT" sz="3100" i="1" dirty="0" smtClean="0">
                <a:latin typeface="Arial Black" pitchFamily="34" charset="0"/>
                <a:hlinkClick r:id="rId12" tooltip="2009"/>
              </a:rPr>
              <a:t>2009</a:t>
            </a:r>
            <a:r>
              <a:rPr lang="lt-LT" sz="3100" i="1" dirty="0" smtClean="0">
                <a:latin typeface="Arial Black" pitchFamily="34" charset="0"/>
              </a:rPr>
              <a:t> m. </a:t>
            </a:r>
            <a:r>
              <a:rPr lang="lt-LT" sz="3100" i="1" dirty="0" smtClean="0">
                <a:latin typeface="Arial Black" pitchFamily="34" charset="0"/>
                <a:hlinkClick r:id="rId2" tooltip="Sausio 1"/>
              </a:rPr>
              <a:t>sausio 1</a:t>
            </a:r>
            <a:r>
              <a:rPr lang="lt-LT" sz="3100" i="1" dirty="0" smtClean="0">
                <a:latin typeface="Arial Black" pitchFamily="34" charset="0"/>
              </a:rPr>
              <a:t> d.);</a:t>
            </a:r>
            <a:endParaRPr lang="lt-LT" sz="3100" i="1" dirty="0">
              <a:latin typeface="Arial Black" pitchFamily="34" charset="0"/>
            </a:endParaRPr>
          </a:p>
        </p:txBody>
      </p:sp>
    </p:spTree>
    <p:extLst>
      <p:ext uri="{BB962C8B-B14F-4D97-AF65-F5344CB8AC3E}">
        <p14:creationId xmlns:p14="http://schemas.microsoft.com/office/powerpoint/2010/main" xmlns="" val="381910388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aizdas:Worship of the shepherds by bronzino.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49870" y="476672"/>
            <a:ext cx="4057650"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4070108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version.lt/gallery/40/f15e71c438bc.gif">
            <a:hlinkClick r:id="rId2"/>
          </p:cNvPr>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908720"/>
            <a:ext cx="3710688" cy="4487078"/>
          </a:xfrm>
          <a:prstGeom prst="rect">
            <a:avLst/>
          </a:prstGeom>
          <a:noFill/>
          <a:extLst>
            <a:ext uri="{909E8E84-426E-40DD-AFC4-6F175D3DCCD1}">
              <a14:hiddenFill xmlns:a14="http://schemas.microsoft.com/office/drawing/2010/main" xmlns="">
                <a:solidFill>
                  <a:srgbClr val="FFFFFF"/>
                </a:solidFill>
              </a14:hiddenFill>
            </a:ext>
          </a:extLst>
        </p:spPr>
      </p:pic>
      <p:pic>
        <p:nvPicPr>
          <p:cNvPr id="15364" name="Picture 4" descr="http://www.ve.lt/uploads/img/catalog/1/seimo-komitetas-uz-tai-kucios-sventine-diena-butu-nuo-ateinanciu-metu-2.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07247" y="620688"/>
            <a:ext cx="3958732" cy="2088232"/>
          </a:xfrm>
          <a:prstGeom prst="rect">
            <a:avLst/>
          </a:prstGeom>
          <a:noFill/>
          <a:extLst>
            <a:ext uri="{909E8E84-426E-40DD-AFC4-6F175D3DCCD1}">
              <a14:hiddenFill xmlns:a14="http://schemas.microsoft.com/office/drawing/2010/main" xmlns="">
                <a:solidFill>
                  <a:srgbClr val="FFFFFF"/>
                </a:solidFill>
              </a14:hiddenFill>
            </a:ext>
          </a:extLst>
        </p:spPr>
      </p:pic>
      <p:pic>
        <p:nvPicPr>
          <p:cNvPr id="15366" name="Picture 6" descr="http://g.diena.lt/02/20/736018.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807247" y="3356992"/>
            <a:ext cx="3810000" cy="2543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2532299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539552" y="1988840"/>
            <a:ext cx="8229600" cy="1143000"/>
          </a:xfrm>
        </p:spPr>
        <p:txBody>
          <a:bodyPr/>
          <a:lstStyle/>
          <a:p>
            <a:pPr algn="ctr"/>
            <a:r>
              <a:rPr lang="lt-LT" b="1" dirty="0" smtClean="0"/>
              <a:t>AČIŪ UŽ DĖMESĮ</a:t>
            </a:r>
            <a:r>
              <a:rPr lang="lt-LT" b="1" dirty="0" smtClean="0">
                <a:sym typeface="Wingdings" pitchFamily="2" charset="2"/>
              </a:rPr>
              <a:t></a:t>
            </a:r>
            <a:endParaRPr lang="lt-LT" b="1" dirty="0"/>
          </a:p>
        </p:txBody>
      </p:sp>
    </p:spTree>
    <p:extLst>
      <p:ext uri="{BB962C8B-B14F-4D97-AF65-F5344CB8AC3E}">
        <p14:creationId xmlns:p14="http://schemas.microsoft.com/office/powerpoint/2010/main" xmlns="" val="282955129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2276872"/>
            <a:ext cx="8229600" cy="1143000"/>
          </a:xfrm>
        </p:spPr>
        <p:txBody>
          <a:bodyPr>
            <a:noAutofit/>
          </a:bodyPr>
          <a:lstStyle/>
          <a:p>
            <a:r>
              <a:rPr lang="lt-LT" sz="3200" i="1" dirty="0" smtClean="0">
                <a:latin typeface="Arial Black" pitchFamily="34" charset="0"/>
                <a:hlinkClick r:id="rId2" tooltip="Birželio 24"/>
              </a:rPr>
              <a:t>Birželio 24</a:t>
            </a:r>
            <a:r>
              <a:rPr lang="lt-LT" sz="3200" i="1" dirty="0" smtClean="0">
                <a:latin typeface="Arial Black" pitchFamily="34" charset="0"/>
              </a:rPr>
              <a:t> d. </a:t>
            </a:r>
            <a:r>
              <a:rPr lang="lt-LT" sz="3200" i="1" dirty="0" smtClean="0">
                <a:latin typeface="Arial Black" pitchFamily="34" charset="0"/>
                <a:hlinkClick r:id="rId3" tooltip="Rasos"/>
              </a:rPr>
              <a:t>Rasos</a:t>
            </a:r>
            <a:r>
              <a:rPr lang="lt-LT" sz="3200" i="1" dirty="0" smtClean="0">
                <a:latin typeface="Arial Black" pitchFamily="34" charset="0"/>
              </a:rPr>
              <a:t> (</a:t>
            </a:r>
            <a:r>
              <a:rPr lang="lt-LT" sz="3200" i="1" dirty="0" smtClean="0">
                <a:latin typeface="Arial Black" pitchFamily="34" charset="0"/>
                <a:hlinkClick r:id="rId4" tooltip="Joninės"/>
              </a:rPr>
              <a:t>Joninės</a:t>
            </a:r>
            <a:r>
              <a:rPr lang="lt-LT" sz="3200" i="1" dirty="0" smtClean="0">
                <a:latin typeface="Arial Black" pitchFamily="34" charset="0"/>
              </a:rPr>
              <a:t>);</a:t>
            </a:r>
            <a:br>
              <a:rPr lang="lt-LT" sz="3200" i="1" dirty="0" smtClean="0">
                <a:latin typeface="Arial Black" pitchFamily="34" charset="0"/>
              </a:rPr>
            </a:br>
            <a:r>
              <a:rPr lang="lt-LT" sz="3200" i="1" dirty="0" smtClean="0">
                <a:latin typeface="Arial Black" pitchFamily="34" charset="0"/>
                <a:hlinkClick r:id="rId5" tooltip="Liepos 6"/>
              </a:rPr>
              <a:t>Liepos 6</a:t>
            </a:r>
            <a:r>
              <a:rPr lang="lt-LT" sz="3200" i="1" dirty="0" smtClean="0">
                <a:latin typeface="Arial Black" pitchFamily="34" charset="0"/>
              </a:rPr>
              <a:t> d. Valstybės (Lietuvos karaliaus Mindaugo karūnavimo) diena;</a:t>
            </a:r>
            <a:br>
              <a:rPr lang="lt-LT" sz="3200" i="1" dirty="0" smtClean="0">
                <a:latin typeface="Arial Black" pitchFamily="34" charset="0"/>
              </a:rPr>
            </a:br>
            <a:r>
              <a:rPr lang="lt-LT" sz="3200" i="1" dirty="0" smtClean="0">
                <a:latin typeface="Arial Black" pitchFamily="34" charset="0"/>
                <a:hlinkClick r:id="rId6" tooltip="Rugpjūčio 15"/>
              </a:rPr>
              <a:t>Rugpjūčio 15</a:t>
            </a:r>
            <a:r>
              <a:rPr lang="lt-LT" sz="3200" i="1" dirty="0" smtClean="0">
                <a:latin typeface="Arial Black" pitchFamily="34" charset="0"/>
              </a:rPr>
              <a:t> d. </a:t>
            </a:r>
            <a:r>
              <a:rPr lang="lt-LT" sz="3200" i="1" dirty="0" smtClean="0">
                <a:latin typeface="Arial Black" pitchFamily="34" charset="0"/>
                <a:hlinkClick r:id="rId7" tooltip="Žolinė"/>
              </a:rPr>
              <a:t>Žolinė</a:t>
            </a:r>
            <a:r>
              <a:rPr lang="lt-LT" sz="3200" i="1" dirty="0" smtClean="0">
                <a:latin typeface="Arial Black" pitchFamily="34" charset="0"/>
              </a:rPr>
              <a:t>,  </a:t>
            </a:r>
            <a:r>
              <a:rPr lang="lt-LT" sz="3200" i="1" dirty="0" err="1" smtClean="0">
                <a:latin typeface="Arial Black" pitchFamily="34" charset="0"/>
              </a:rPr>
              <a:t>Švč</a:t>
            </a:r>
            <a:r>
              <a:rPr lang="lt-LT" sz="3200" i="1" dirty="0" smtClean="0">
                <a:latin typeface="Arial Black" pitchFamily="34" charset="0"/>
              </a:rPr>
              <a:t>. Mergelės Marijos ėmimo į dangų diena;</a:t>
            </a:r>
            <a:br>
              <a:rPr lang="lt-LT" sz="3200" i="1" dirty="0" smtClean="0">
                <a:latin typeface="Arial Black" pitchFamily="34" charset="0"/>
              </a:rPr>
            </a:br>
            <a:r>
              <a:rPr lang="lt-LT" sz="3200" i="1" dirty="0" smtClean="0">
                <a:latin typeface="Arial Black" pitchFamily="34" charset="0"/>
                <a:hlinkClick r:id="rId8" tooltip="Lapkričio 1"/>
              </a:rPr>
              <a:t>Lapkričio 1</a:t>
            </a:r>
            <a:r>
              <a:rPr lang="lt-LT" sz="3200" i="1" dirty="0" smtClean="0">
                <a:latin typeface="Arial Black" pitchFamily="34" charset="0"/>
              </a:rPr>
              <a:t> d. </a:t>
            </a:r>
            <a:r>
              <a:rPr lang="lt-LT" sz="3200" i="1" dirty="0" smtClean="0">
                <a:latin typeface="Arial Black" pitchFamily="34" charset="0"/>
                <a:hlinkClick r:id="rId9" tooltip="Visų šventųjų diena"/>
              </a:rPr>
              <a:t>Visų šventųjų diena</a:t>
            </a:r>
            <a:r>
              <a:rPr lang="lt-LT" sz="3200" i="1" dirty="0" smtClean="0">
                <a:latin typeface="Arial Black" pitchFamily="34" charset="0"/>
              </a:rPr>
              <a:t>;</a:t>
            </a:r>
            <a:br>
              <a:rPr lang="lt-LT" sz="3200" i="1" dirty="0" smtClean="0">
                <a:latin typeface="Arial Black" pitchFamily="34" charset="0"/>
              </a:rPr>
            </a:br>
            <a:r>
              <a:rPr lang="lt-LT" sz="3200" i="1" dirty="0" smtClean="0">
                <a:latin typeface="Arial Black" pitchFamily="34" charset="0"/>
                <a:hlinkClick r:id="rId10" tooltip="Gruodžio 25"/>
              </a:rPr>
              <a:t>Gruodžio 25</a:t>
            </a:r>
            <a:r>
              <a:rPr lang="lt-LT" sz="3200" i="1" dirty="0" smtClean="0">
                <a:latin typeface="Arial Black" pitchFamily="34" charset="0"/>
              </a:rPr>
              <a:t>-</a:t>
            </a:r>
            <a:r>
              <a:rPr lang="lt-LT" sz="3200" i="1" dirty="0" smtClean="0">
                <a:latin typeface="Arial Black" pitchFamily="34" charset="0"/>
                <a:hlinkClick r:id="rId11" tooltip="Gruodžio 26"/>
              </a:rPr>
              <a:t>26</a:t>
            </a:r>
            <a:r>
              <a:rPr lang="lt-LT" sz="3200" i="1" dirty="0" smtClean="0">
                <a:latin typeface="Arial Black" pitchFamily="34" charset="0"/>
              </a:rPr>
              <a:t> d. </a:t>
            </a:r>
            <a:r>
              <a:rPr lang="lt-LT" sz="3200" i="1" dirty="0" smtClean="0">
                <a:latin typeface="Arial Black" pitchFamily="34" charset="0"/>
                <a:hlinkClick r:id="rId12" tooltip="Kalėdos"/>
              </a:rPr>
              <a:t>Kalėdos</a:t>
            </a:r>
            <a:r>
              <a:rPr lang="lt-LT" sz="3200" i="1" dirty="0" smtClean="0">
                <a:latin typeface="Arial Black" pitchFamily="34" charset="0"/>
              </a:rPr>
              <a:t>;</a:t>
            </a:r>
            <a:endParaRPr lang="lt-LT" sz="3200" i="1" dirty="0">
              <a:latin typeface="Arial Black" pitchFamily="34" charset="0"/>
            </a:endParaRPr>
          </a:p>
        </p:txBody>
      </p:sp>
    </p:spTree>
    <p:extLst>
      <p:ext uri="{BB962C8B-B14F-4D97-AF65-F5344CB8AC3E}">
        <p14:creationId xmlns:p14="http://schemas.microsoft.com/office/powerpoint/2010/main" xmlns="" val="319582384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2420888"/>
            <a:ext cx="8229600" cy="1143000"/>
          </a:xfrm>
        </p:spPr>
        <p:txBody>
          <a:bodyPr>
            <a:normAutofit fontScale="90000"/>
          </a:bodyPr>
          <a:lstStyle/>
          <a:p>
            <a:pPr algn="ctr"/>
            <a:r>
              <a:rPr lang="lt-LT" i="1" dirty="0" smtClean="0">
                <a:latin typeface="Arial Black" pitchFamily="34" charset="0"/>
                <a:hlinkClick r:id="rId2" tooltip="Sausio 1"/>
              </a:rPr>
              <a:t/>
            </a:r>
            <a:br>
              <a:rPr lang="lt-LT" i="1" dirty="0" smtClean="0">
                <a:latin typeface="Arial Black" pitchFamily="34" charset="0"/>
                <a:hlinkClick r:id="rId2" tooltip="Sausio 1"/>
              </a:rPr>
            </a:br>
            <a:r>
              <a:rPr lang="lt-LT" i="1" dirty="0" smtClean="0">
                <a:latin typeface="Arial Black" pitchFamily="34" charset="0"/>
                <a:hlinkClick r:id="rId2" tooltip="Sausio 1"/>
              </a:rPr>
              <a:t>Sausio 1</a:t>
            </a:r>
            <a:r>
              <a:rPr lang="lt-LT" i="1" dirty="0" smtClean="0">
                <a:latin typeface="Arial Black" pitchFamily="34" charset="0"/>
              </a:rPr>
              <a:t> d. </a:t>
            </a:r>
            <a:r>
              <a:rPr lang="lt-LT" i="1" dirty="0" smtClean="0">
                <a:latin typeface="Arial Black" pitchFamily="34" charset="0"/>
                <a:hlinkClick r:id="rId3" tooltip="Naujieji metai"/>
              </a:rPr>
              <a:t>Naujieji metai</a:t>
            </a:r>
            <a:r>
              <a:rPr lang="lt-LT" i="1" dirty="0" smtClean="0">
                <a:latin typeface="Arial Black" pitchFamily="34" charset="0"/>
              </a:rPr>
              <a:t/>
            </a:r>
            <a:br>
              <a:rPr lang="lt-LT" i="1" dirty="0" smtClean="0">
                <a:latin typeface="Arial Black" pitchFamily="34" charset="0"/>
              </a:rPr>
            </a:br>
            <a:r>
              <a:rPr lang="lt-LT" i="1" dirty="0">
                <a:latin typeface="Arial Black" pitchFamily="34" charset="0"/>
              </a:rPr>
              <a:t/>
            </a:r>
            <a:br>
              <a:rPr lang="lt-LT" i="1" dirty="0">
                <a:latin typeface="Arial Black" pitchFamily="34" charset="0"/>
              </a:rPr>
            </a:br>
            <a:r>
              <a:rPr lang="lt-LT" b="1" dirty="0" smtClean="0"/>
              <a:t>Naujieji Metai</a:t>
            </a:r>
            <a:r>
              <a:rPr lang="lt-LT" dirty="0" smtClean="0"/>
              <a:t> – </a:t>
            </a:r>
            <a:r>
              <a:rPr lang="lt-LT" dirty="0" smtClean="0">
                <a:hlinkClick r:id="rId4" tooltip="Šventė"/>
              </a:rPr>
              <a:t>šventė</a:t>
            </a:r>
            <a:r>
              <a:rPr lang="lt-LT" dirty="0" smtClean="0"/>
              <a:t>, vykstanti sausio </a:t>
            </a:r>
            <a:r>
              <a:rPr lang="lt-LT" dirty="0"/>
              <a:t>1</a:t>
            </a:r>
            <a:r>
              <a:rPr lang="lt-LT" dirty="0" smtClean="0"/>
              <a:t> dieną ir skirta paminėti </a:t>
            </a:r>
            <a:r>
              <a:rPr lang="lt-LT" dirty="0" smtClean="0">
                <a:hlinkClick r:id="rId5" tooltip="Metai"/>
              </a:rPr>
              <a:t>metų</a:t>
            </a:r>
            <a:r>
              <a:rPr lang="lt-LT" dirty="0" smtClean="0"/>
              <a:t> virsmą. Tai sąlyginė kalendorinių metų pradžia.</a:t>
            </a:r>
            <a:br>
              <a:rPr lang="lt-LT" dirty="0" smtClean="0"/>
            </a:br>
            <a:r>
              <a:rPr lang="lt-LT" b="1" dirty="0"/>
              <a:t/>
            </a:r>
            <a:br>
              <a:rPr lang="lt-LT" b="1" dirty="0"/>
            </a:br>
            <a:r>
              <a:rPr lang="lt-LT" dirty="0" smtClean="0"/>
              <a:t> </a:t>
            </a:r>
            <a:r>
              <a:rPr lang="lt-LT" dirty="0" smtClean="0">
                <a:hlinkClick r:id="rId6" tooltip="Lietuvos vėliavos diena"/>
              </a:rPr>
              <a:t>Lietuvos vėliavos diena</a:t>
            </a:r>
            <a:r>
              <a:rPr lang="lt-LT" dirty="0" smtClean="0"/>
              <a:t>;</a:t>
            </a:r>
            <a:br>
              <a:rPr lang="lt-LT" dirty="0" smtClean="0"/>
            </a:br>
            <a:r>
              <a:rPr lang="lt-LT" i="1" dirty="0" smtClean="0">
                <a:latin typeface="Arial Black" pitchFamily="34" charset="0"/>
              </a:rPr>
              <a:t/>
            </a:r>
            <a:br>
              <a:rPr lang="lt-LT" i="1" dirty="0" smtClean="0">
                <a:latin typeface="Arial Black" pitchFamily="34" charset="0"/>
              </a:rPr>
            </a:br>
            <a:endParaRPr lang="lt-LT" dirty="0"/>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796136" y="4221088"/>
            <a:ext cx="2857500" cy="2181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5616034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2636912"/>
            <a:ext cx="8229600" cy="1143000"/>
          </a:xfrm>
        </p:spPr>
        <p:txBody>
          <a:bodyPr>
            <a:normAutofit fontScale="90000"/>
          </a:bodyPr>
          <a:lstStyle/>
          <a:p>
            <a:r>
              <a:rPr lang="lt-LT" dirty="0" smtClean="0">
                <a:hlinkClick r:id="rId2" tooltip="Vasario 16"/>
              </a:rPr>
              <a:t>Vasario 16</a:t>
            </a:r>
            <a:r>
              <a:rPr lang="lt-LT" dirty="0" smtClean="0"/>
              <a:t> d</a:t>
            </a:r>
            <a:r>
              <a:rPr lang="lt-LT" b="1" dirty="0" smtClean="0"/>
              <a:t>. Lietuvos valstybės atkūrimo diena.</a:t>
            </a:r>
            <a:r>
              <a:rPr lang="lt-LT" b="1" dirty="0"/>
              <a:t/>
            </a:r>
            <a:br>
              <a:rPr lang="lt-LT" b="1" dirty="0"/>
            </a:br>
            <a:r>
              <a:rPr lang="lt-LT" b="1" dirty="0" smtClean="0"/>
              <a:t/>
            </a:r>
            <a:br>
              <a:rPr lang="lt-LT" b="1" dirty="0" smtClean="0"/>
            </a:br>
            <a:r>
              <a:rPr lang="lt-LT" sz="3600" b="1" dirty="0" smtClean="0"/>
              <a:t>Lietuvos nepriklausomybės aktas</a:t>
            </a:r>
            <a:r>
              <a:rPr lang="lt-LT" sz="3600" dirty="0" smtClean="0"/>
              <a:t> – </a:t>
            </a:r>
            <a:r>
              <a:rPr lang="lt-LT" sz="3600" dirty="0" smtClean="0">
                <a:hlinkClick r:id="rId3" tooltip="Lietuvos Taryba"/>
              </a:rPr>
              <a:t>Lietuvos Tarybos</a:t>
            </a:r>
            <a:r>
              <a:rPr lang="lt-LT" sz="3600" dirty="0" smtClean="0"/>
              <a:t> </a:t>
            </a:r>
            <a:r>
              <a:rPr lang="lt-LT" sz="3600" dirty="0" smtClean="0">
                <a:hlinkClick r:id="rId4" tooltip="1918"/>
              </a:rPr>
              <a:t>1918</a:t>
            </a:r>
            <a:r>
              <a:rPr lang="lt-LT" sz="3600" dirty="0" smtClean="0"/>
              <a:t> m. </a:t>
            </a:r>
            <a:r>
              <a:rPr lang="lt-LT" sz="3600" dirty="0" smtClean="0">
                <a:hlinkClick r:id="rId2" tooltip="Vasario 16"/>
              </a:rPr>
              <a:t>vasario 16</a:t>
            </a:r>
            <a:r>
              <a:rPr lang="lt-LT" sz="3600" dirty="0" smtClean="0"/>
              <a:t> d. </a:t>
            </a:r>
            <a:r>
              <a:rPr lang="lt-LT" sz="3600" dirty="0" smtClean="0">
                <a:hlinkClick r:id="rId5" tooltip="Vilnius"/>
              </a:rPr>
              <a:t>Vilniuje</a:t>
            </a:r>
            <a:r>
              <a:rPr lang="lt-LT" sz="3600" dirty="0" smtClean="0"/>
              <a:t> pasirašytas dokumentas, skelbiantis, kad Lietuvos Taryba atskiria </a:t>
            </a:r>
            <a:r>
              <a:rPr lang="lt-LT" sz="3600" dirty="0" smtClean="0">
                <a:hlinkClick r:id="rId6" tooltip="Lietuva"/>
              </a:rPr>
              <a:t>Lietuvą</a:t>
            </a:r>
            <a:r>
              <a:rPr lang="lt-LT" sz="3600" dirty="0" smtClean="0"/>
              <a:t> nuo visų valstybinių ryšių, kada nors buvusių su kitomis tautomis.</a:t>
            </a:r>
            <a:endParaRPr lang="lt-LT" sz="3600" dirty="0"/>
          </a:p>
        </p:txBody>
      </p:sp>
    </p:spTree>
    <p:extLst>
      <p:ext uri="{BB962C8B-B14F-4D97-AF65-F5344CB8AC3E}">
        <p14:creationId xmlns:p14="http://schemas.microsoft.com/office/powerpoint/2010/main" xmlns="" val="227129181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alcininkietis.balsas.lt/upl/salcininkietis_lt/products/prod2445_midi.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404664"/>
            <a:ext cx="3929520" cy="2592553"/>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www.valstietis.lt/var/ezwebin_site/storage/images/pradzia/naujienos/lietuvoje/prezidente-ragina-nepamirsti-iskelti-trispalviu/2009872-1-lit-LT/Prezidente-ragina-nepamirsti-iskelti-trispalviu_articlethumb580.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1643" y="3789040"/>
            <a:ext cx="3810000" cy="2371726"/>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www.jod.lt/upl/gallery/jod_8346_maxi.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1520" y="404664"/>
            <a:ext cx="3810000" cy="2524126"/>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http://g.diena.lt/eb_renginiai/file_73638.jpg">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396491" y="3397684"/>
            <a:ext cx="4393061" cy="27127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238201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2636912"/>
            <a:ext cx="8229600" cy="1143000"/>
          </a:xfrm>
        </p:spPr>
        <p:txBody>
          <a:bodyPr>
            <a:normAutofit fontScale="90000"/>
          </a:bodyPr>
          <a:lstStyle/>
          <a:p>
            <a:pPr algn="ctr"/>
            <a:r>
              <a:rPr lang="lt-LT" b="1" dirty="0" smtClean="0">
                <a:hlinkClick r:id="rId2" tooltip="Kovo 11"/>
              </a:rPr>
              <a:t>Kovo 11</a:t>
            </a:r>
            <a:r>
              <a:rPr lang="lt-LT" b="1" dirty="0" smtClean="0"/>
              <a:t> d. </a:t>
            </a:r>
            <a:r>
              <a:rPr lang="lt-LT" b="1" dirty="0" smtClean="0">
                <a:hlinkClick r:id="rId3" tooltip="Lietuvos nepriklausomybės atkūrimo diena"/>
              </a:rPr>
              <a:t>Lietuvos nepriklausomybės atkūrimo diena</a:t>
            </a:r>
            <a:r>
              <a:rPr lang="lt-LT" b="1" dirty="0" smtClean="0"/>
              <a:t/>
            </a:r>
            <a:br>
              <a:rPr lang="lt-LT" b="1" dirty="0" smtClean="0"/>
            </a:br>
            <a:r>
              <a:rPr lang="lt-LT" b="1" dirty="0" smtClean="0"/>
              <a:t/>
            </a:r>
            <a:br>
              <a:rPr lang="lt-LT" b="1" dirty="0" smtClean="0"/>
            </a:br>
            <a:r>
              <a:rPr lang="lt-LT" sz="3600" b="1" dirty="0" smtClean="0">
                <a:hlinkClick r:id="rId4" tooltip="1990"/>
              </a:rPr>
              <a:t>1990</a:t>
            </a:r>
            <a:r>
              <a:rPr lang="lt-LT" sz="3600" b="1" dirty="0" smtClean="0"/>
              <a:t> m. </a:t>
            </a:r>
            <a:r>
              <a:rPr lang="lt-LT" sz="3600" b="1" dirty="0" smtClean="0">
                <a:hlinkClick r:id="rId2" tooltip="Kovo 11"/>
              </a:rPr>
              <a:t>kovo 11</a:t>
            </a:r>
            <a:r>
              <a:rPr lang="lt-LT" sz="3600" b="1" dirty="0" smtClean="0"/>
              <a:t> d. Lietuvos Respublikos </a:t>
            </a:r>
            <a:r>
              <a:rPr lang="lt-LT" sz="3600" b="1" dirty="0" smtClean="0">
                <a:hlinkClick r:id="rId5" tooltip="Aukščiausioji Taryba"/>
              </a:rPr>
              <a:t>Aukščiausioji Taryba</a:t>
            </a:r>
            <a:r>
              <a:rPr lang="lt-LT" sz="3600" b="1" dirty="0" smtClean="0"/>
              <a:t> pasirašė </a:t>
            </a:r>
            <a:r>
              <a:rPr lang="lt-LT" sz="3600" b="1" dirty="0" smtClean="0">
                <a:hlinkClick r:id="rId6" tooltip="Aktas dėl Lietuvos nepriklausomos valstybės atstatymo"/>
              </a:rPr>
              <a:t>Lietuvos nepriklausomybės atstatymo aktą</a:t>
            </a:r>
            <a:r>
              <a:rPr lang="lt-LT" sz="3600" b="1" dirty="0" smtClean="0"/>
              <a:t>, kuriame rašoma, kad atstatomas </a:t>
            </a:r>
            <a:r>
              <a:rPr lang="lt-LT" sz="3600" b="1" dirty="0" smtClean="0">
                <a:hlinkClick r:id="rId7" tooltip="1940"/>
              </a:rPr>
              <a:t>1940</a:t>
            </a:r>
            <a:r>
              <a:rPr lang="lt-LT" sz="3600" b="1" dirty="0" smtClean="0"/>
              <a:t> m. svetimos jėgos panaikintas Lietuvos Valstybės suvereninių galių vykdymas ir Lietuva nuo šiol yra nepriklausoma valstybė.</a:t>
            </a:r>
            <a:endParaRPr lang="lt-LT" sz="3600" b="1" dirty="0"/>
          </a:p>
        </p:txBody>
      </p:sp>
    </p:spTree>
    <p:extLst>
      <p:ext uri="{BB962C8B-B14F-4D97-AF65-F5344CB8AC3E}">
        <p14:creationId xmlns:p14="http://schemas.microsoft.com/office/powerpoint/2010/main" xmlns="" val="170441056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drem.lt/site.admin/scripts/scripts/Editor/assets/vidinesnuotraukos/kovo11.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404664"/>
            <a:ext cx="3810000" cy="2047876"/>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alkas.lt/wp-content/uploads/2011/03/kovo_11.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04048" y="404664"/>
            <a:ext cx="3168352" cy="2488505"/>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http://1.bp.blogspot.com/_GOmyjhphajQ/S5pMmXYLd0I/AAAAAAAAD-s/WyUtlG8Sl-Q/s400/1205190913kovo_11.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1520" y="3356992"/>
            <a:ext cx="3810000" cy="2581276"/>
          </a:xfrm>
          <a:prstGeom prst="rect">
            <a:avLst/>
          </a:prstGeom>
          <a:noFill/>
          <a:extLst>
            <a:ext uri="{909E8E84-426E-40DD-AFC4-6F175D3DCCD1}">
              <a14:hiddenFill xmlns:a14="http://schemas.microsoft.com/office/drawing/2010/main" xmlns="">
                <a:solidFill>
                  <a:srgbClr val="FFFFFF"/>
                </a:solidFill>
              </a14:hiddenFill>
            </a:ext>
          </a:extLst>
        </p:spPr>
      </p:pic>
      <p:pic>
        <p:nvPicPr>
          <p:cNvPr id="5128" name="Picture 8" descr="http://archyvas.etaplius.lt/var/plain_site/storage/images/media/bendras/kuo-skiriasi-kovo-11-oji-nuo-vasario-16-osios/254675-2-lit-LT/Kuo-skiriasi-kovo-11-oji-nuo-vasario-16-osios_imagelarge.jpg">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211960" y="3455864"/>
            <a:ext cx="4513460" cy="24824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671573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ulėgrąža">
  <a:themeElements>
    <a:clrScheme name="Saulėgrąža">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aulėgrąža">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aulėgrąža">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113</TotalTime>
  <Words>258</Words>
  <Application>Microsoft Office PowerPoint</Application>
  <PresentationFormat>Demonstracija ekrane (4:3)</PresentationFormat>
  <Paragraphs>20</Paragraphs>
  <Slides>32</Slides>
  <Notes>0</Notes>
  <HiddenSlides>0</HiddenSlides>
  <MMClips>0</MMClips>
  <ScaleCrop>false</ScaleCrop>
  <HeadingPairs>
    <vt:vector size="4" baseType="variant">
      <vt:variant>
        <vt:lpstr>Tema</vt:lpstr>
      </vt:variant>
      <vt:variant>
        <vt:i4>1</vt:i4>
      </vt:variant>
      <vt:variant>
        <vt:lpstr>Skaidrių pavadinimai</vt:lpstr>
      </vt:variant>
      <vt:variant>
        <vt:i4>32</vt:i4>
      </vt:variant>
    </vt:vector>
  </HeadingPairs>
  <TitlesOfParts>
    <vt:vector size="33" baseType="lpstr">
      <vt:lpstr>Saulėgrąža</vt:lpstr>
      <vt:lpstr>  Lietuva švenčia           Parengė: MM Zita Ūsienė    2013 m.    </vt:lpstr>
      <vt:lpstr>Lietuvos valstybinės  šventės </vt:lpstr>
      <vt:lpstr>       Sausio 1 d. Naujieji metai; Vasario 16 d. Lietuvos valstybės atkūrimo diena; Kovo 11 d. Lietuvos nepriklausomybės atkūrimo diena; (data kinta) Velykos; Gegužės 1 d. Tarptautinė darbo diena; pirmąjį gegužės sekmadienį Motinos diena; pirmąjį birželio sekmadienį Tėvo diena (nuo 2009 m. sausio 1 d.);</vt:lpstr>
      <vt:lpstr>Birželio 24 d. Rasos (Joninės); Liepos 6 d. Valstybės (Lietuvos karaliaus Mindaugo karūnavimo) diena; Rugpjūčio 15 d. Žolinė,  Švč. Mergelės Marijos ėmimo į dangų diena; Lapkričio 1 d. Visų šventųjų diena; Gruodžio 25-26 d. Kalėdos;</vt:lpstr>
      <vt:lpstr> Sausio 1 d. Naujieji metai  Naujieji Metai – šventė, vykstanti sausio 1 dieną ir skirta paminėti metų virsmą. Tai sąlyginė kalendorinių metų pradžia.   Lietuvos vėliavos diena;  </vt:lpstr>
      <vt:lpstr>Vasario 16 d. Lietuvos valstybės atkūrimo diena.  Lietuvos nepriklausomybės aktas – Lietuvos Tarybos 1918 m. vasario 16 d. Vilniuje pasirašytas dokumentas, skelbiantis, kad Lietuvos Taryba atskiria Lietuvą nuo visų valstybinių ryšių, kada nors buvusių su kitomis tautomis.</vt:lpstr>
      <vt:lpstr>Skaidrė 7</vt:lpstr>
      <vt:lpstr>Kovo 11 d. Lietuvos nepriklausomybės atkūrimo diena  1990 m. kovo 11 d. Lietuvos Respublikos Aukščiausioji Taryba pasirašė Lietuvos nepriklausomybės atstatymo aktą, kuriame rašoma, kad atstatomas 1940 m. svetimos jėgos panaikintas Lietuvos Valstybės suvereninių galių vykdymas ir Lietuva nuo šiol yra nepriklausoma valstybė.</vt:lpstr>
      <vt:lpstr>Skaidrė 9</vt:lpstr>
      <vt:lpstr>Velykos mūsų protėvių buvo švenčiama kaip gamtos atbudimo šventė. Atėjus krikščionybei, ši šventė sutapatinta su Kristaus prisikėlimu.</vt:lpstr>
      <vt:lpstr>Gegužės 1 d. Tarptautinė darbo diena</vt:lpstr>
      <vt:lpstr>Skaidrė 12</vt:lpstr>
      <vt:lpstr>Pirmąjį gegužės sekmadienį Motinos diena. Ši šventė lietuviams žinoma dar nuo senų senovės. Šią dieną motinas sveikina vaikai ir vyrai, tądien jie stengiasi už jas atlikti visus namų ruošos darbus. Motinos diena ne šiaip sau švenčiama pavasarį. Motina tapatinama su žeme. Kaip ji išaugina vaikus, taip žemė išaugina derlių.</vt:lpstr>
      <vt:lpstr>Skaidrė 14</vt:lpstr>
      <vt:lpstr>  Pirmąjį birželio sekmadienį Tėvo diena (nuo 2009 m. sausio 1 d.)  Šventė, kurioje švenčiama tėvystė, panašiai kaip ir per motinos dieną – motinystė. Šią dieną oficialiai pirmiausiai pradėjo švęsti JAV, kur tėvo diena švenčiama panašiai kaip ir motinos diena. </vt:lpstr>
      <vt:lpstr>Skaidrė 16</vt:lpstr>
      <vt:lpstr>Birželio 24 d. Rasos (Joninės)  Švenčiama birželio 24 d., taip pat naktį iš birželio 23 į 24 d., maždaug tuo metu, kai Šiaurės pusrutulyje būna ilgiausia diena ir trumpiausia naktis (vasaros saulėgrįža). Šios šventės ištakos Lietuvoje – Rasos šventė, neretai vadinama daugiskaita (Rasos). </vt:lpstr>
      <vt:lpstr>Skaidrė 18</vt:lpstr>
      <vt:lpstr>Liepos 6 d. Valstybės (Lietuvos karaliaus Mindaugo karūnavimo) diena.  Valstybės (Lietuvos karaliaus Mindaugo karūnavimo) diena. Šią dieną 1253 m. buvo karūnuotas pirmasis ir vienintelis Lietuvos karalius. Švenčiama nuo 1991 m.</vt:lpstr>
      <vt:lpstr>Skaidrė 20</vt:lpstr>
      <vt:lpstr>Rugpjūčio 15 d. Žolinė; Švč. Mergelės Marijos ėmimo į dangų diena.   Per iškilmingas šventės Mišias šventinami žolynai.</vt:lpstr>
      <vt:lpstr>Skaidrė 22</vt:lpstr>
      <vt:lpstr>Pasakojama, kad apaštalai atidarę Marijos kapą, nerado jos kūno – tik gėles. 1950 m. popiežius Pijus XII, tikėjimą, kad Marija buvo paimta į Dangų su siela ir kūnu paskelbė kaip dogmą. Senovės baltai žolinę skyrė apeigoms didžiajai Deivei gimdytojai Ladai atlikti ir jai atiduoti užaugusio ir subrendusio derliaus aukas. Iki tos dienos niekas nedrįsdavo valgyti naujojo derliaus vaisių. </vt:lpstr>
      <vt:lpstr>Skaidrė 24</vt:lpstr>
      <vt:lpstr>Lapkričio 1 d. Visų šventųjų ir mirusiųjų pagerbimo diena.  Diena, kai pagerbiami visi šventieji. Švenčiama lapkričio 1 d. Šventė skirta paminėti žmonėms, po mirties paskelbtiems šventaisiais. Tikima, kad šventieji padeda žmonėms, jei jiems meldžiamasi.  </vt:lpstr>
      <vt:lpstr>Skaidrė 26</vt:lpstr>
      <vt:lpstr>Gruodžio 25-26 d. Kalėdos.  Senas šaknis turinti žiemos saulėgrįžos, saulės sugrįžimo šventė.</vt:lpstr>
      <vt:lpstr>Skaidrė 28</vt:lpstr>
      <vt:lpstr>Europoje, paplitus krikščionybei, senosios tradicijos susipynė su naujomis, Kalėdas imta minėti kaip Jėzaus gimimo šventę. Katalikiškos Kalėdos švenčiamos gruodžio 25 dieną. Šiuolaikiniame pasaulyje Kalėdos tapo ekonomiškai itin svarbia švente, susieta su dovanų pirkimu ir dovanojimu, Kalėdų Seneliu ir pan.</vt:lpstr>
      <vt:lpstr>Skaidrė 30</vt:lpstr>
      <vt:lpstr>Skaidrė 31</vt:lpstr>
      <vt:lpstr>AČIŪ UŽ DĖMESĮ</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Lietuvos valstybinės  šventės</dc:title>
  <dc:creator>Dovile</dc:creator>
  <cp:lastModifiedBy>Windows vartotojas</cp:lastModifiedBy>
  <cp:revision>14</cp:revision>
  <dcterms:created xsi:type="dcterms:W3CDTF">2013-02-24T12:40:07Z</dcterms:created>
  <dcterms:modified xsi:type="dcterms:W3CDTF">2013-05-26T11:04:27Z</dcterms:modified>
</cp:coreProperties>
</file>