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19964-3F62-47E8-B69F-88336DCA8862}" type="datetimeFigureOut">
              <a:rPr lang="lt-LT" smtClean="0"/>
              <a:t>2013.02.03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74DAF-2521-4D58-A139-26389691F71E}" type="slidenum">
              <a:rPr lang="lt-LT" smtClean="0"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lt-LT" dirty="0" err="1" smtClean="0"/>
              <a:t>Morning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74DAF-2521-4D58-A139-26389691F71E}" type="slidenum">
              <a:rPr lang="lt-LT" smtClean="0"/>
              <a:t>2</a:t>
            </a:fld>
            <a:endParaRPr lang="lt-L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lt-LT" dirty="0" err="1" smtClean="0"/>
              <a:t>Morning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74DAF-2521-4D58-A139-26389691F71E}" type="slidenum">
              <a:rPr lang="lt-LT" smtClean="0"/>
              <a:t>3</a:t>
            </a:fld>
            <a:endParaRPr lang="lt-L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lt-LT" dirty="0" err="1" smtClean="0"/>
              <a:t>Morning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74DAF-2521-4D58-A139-26389691F71E}" type="slidenum">
              <a:rPr lang="lt-LT" smtClean="0"/>
              <a:t>4</a:t>
            </a:fld>
            <a:endParaRPr lang="lt-L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lt-LT" dirty="0" err="1" smtClean="0"/>
              <a:t>Morning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74DAF-2521-4D58-A139-26389691F71E}" type="slidenum">
              <a:rPr lang="lt-LT" smtClean="0"/>
              <a:t>5</a:t>
            </a:fld>
            <a:endParaRPr lang="lt-L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F280B-7981-450A-A176-F492160FBBF5}" type="datetimeFigureOut">
              <a:rPr lang="lt-LT" smtClean="0"/>
              <a:t>2013.02.03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9CAC-D645-4799-BD0C-40EDFCD0159D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F280B-7981-450A-A176-F492160FBBF5}" type="datetimeFigureOut">
              <a:rPr lang="lt-LT" smtClean="0"/>
              <a:t>2013.02.03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9CAC-D645-4799-BD0C-40EDFCD0159D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F280B-7981-450A-A176-F492160FBBF5}" type="datetimeFigureOut">
              <a:rPr lang="lt-LT" smtClean="0"/>
              <a:t>2013.02.03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9CAC-D645-4799-BD0C-40EDFCD0159D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F280B-7981-450A-A176-F492160FBBF5}" type="datetimeFigureOut">
              <a:rPr lang="lt-LT" smtClean="0"/>
              <a:t>2013.02.03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9CAC-D645-4799-BD0C-40EDFCD0159D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F280B-7981-450A-A176-F492160FBBF5}" type="datetimeFigureOut">
              <a:rPr lang="lt-LT" smtClean="0"/>
              <a:t>2013.02.03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9CAC-D645-4799-BD0C-40EDFCD0159D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F280B-7981-450A-A176-F492160FBBF5}" type="datetimeFigureOut">
              <a:rPr lang="lt-LT" smtClean="0"/>
              <a:t>2013.02.03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9CAC-D645-4799-BD0C-40EDFCD0159D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F280B-7981-450A-A176-F492160FBBF5}" type="datetimeFigureOut">
              <a:rPr lang="lt-LT" smtClean="0"/>
              <a:t>2013.02.03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9CAC-D645-4799-BD0C-40EDFCD0159D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F280B-7981-450A-A176-F492160FBBF5}" type="datetimeFigureOut">
              <a:rPr lang="lt-LT" smtClean="0"/>
              <a:t>2013.02.03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9CAC-D645-4799-BD0C-40EDFCD0159D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F280B-7981-450A-A176-F492160FBBF5}" type="datetimeFigureOut">
              <a:rPr lang="lt-LT" smtClean="0"/>
              <a:t>2013.02.03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9CAC-D645-4799-BD0C-40EDFCD0159D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F280B-7981-450A-A176-F492160FBBF5}" type="datetimeFigureOut">
              <a:rPr lang="lt-LT" smtClean="0"/>
              <a:t>2013.02.03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9CAC-D645-4799-BD0C-40EDFCD0159D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F280B-7981-450A-A176-F492160FBBF5}" type="datetimeFigureOut">
              <a:rPr lang="lt-LT" smtClean="0"/>
              <a:t>2013.02.03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9CAC-D645-4799-BD0C-40EDFCD0159D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F280B-7981-450A-A176-F492160FBBF5}" type="datetimeFigureOut">
              <a:rPr lang="lt-LT" smtClean="0"/>
              <a:t>2013.02.03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79CAC-D645-4799-BD0C-40EDFCD0159D}" type="slidenum">
              <a:rPr lang="lt-LT" smtClean="0"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899841">
            <a:off x="683958" y="752659"/>
            <a:ext cx="2460179" cy="1532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33045">
            <a:off x="5473694" y="1063106"/>
            <a:ext cx="2795806" cy="180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244479">
            <a:off x="5925610" y="4145630"/>
            <a:ext cx="2352691" cy="199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295152">
            <a:off x="1092763" y="4034287"/>
            <a:ext cx="2660523" cy="217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907704" y="2852936"/>
            <a:ext cx="39604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4400" b="1" dirty="0" err="1" smtClean="0">
                <a:solidFill>
                  <a:srgbClr val="7030A0"/>
                </a:solidFill>
              </a:rPr>
              <a:t>Time</a:t>
            </a:r>
            <a:r>
              <a:rPr lang="lt-LT" sz="4400" b="1" dirty="0" smtClean="0">
                <a:solidFill>
                  <a:srgbClr val="7030A0"/>
                </a:solidFill>
              </a:rPr>
              <a:t> </a:t>
            </a:r>
            <a:r>
              <a:rPr lang="lt-LT" sz="4400" b="1" dirty="0" err="1" smtClean="0">
                <a:solidFill>
                  <a:schemeClr val="accent5">
                    <a:lumMod val="50000"/>
                  </a:schemeClr>
                </a:solidFill>
              </a:rPr>
              <a:t>and</a:t>
            </a:r>
            <a:r>
              <a:rPr lang="lt-LT" sz="4400" b="1" dirty="0" smtClean="0">
                <a:solidFill>
                  <a:srgbClr val="7030A0"/>
                </a:solidFill>
              </a:rPr>
              <a:t> </a:t>
            </a:r>
            <a:r>
              <a:rPr lang="lt-LT" sz="4400" b="1" dirty="0" err="1" smtClean="0">
                <a:solidFill>
                  <a:srgbClr val="7030A0"/>
                </a:solidFill>
              </a:rPr>
              <a:t>Meals</a:t>
            </a:r>
            <a:endParaRPr lang="lt-LT" sz="4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196752"/>
            <a:ext cx="6924675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55576" y="188640"/>
            <a:ext cx="27337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4400" b="1" dirty="0" err="1" smtClean="0">
                <a:solidFill>
                  <a:srgbClr val="7030A0"/>
                </a:solidFill>
              </a:rPr>
              <a:t>Morning</a:t>
            </a:r>
            <a:endParaRPr lang="lt-LT" sz="4400" b="1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36096" y="404664"/>
            <a:ext cx="27337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4400" b="1" dirty="0" err="1">
                <a:solidFill>
                  <a:schemeClr val="accent5">
                    <a:lumMod val="50000"/>
                  </a:schemeClr>
                </a:solidFill>
              </a:rPr>
              <a:t>B</a:t>
            </a:r>
            <a:r>
              <a:rPr lang="lt-LT" sz="4400" b="1" dirty="0" err="1" smtClean="0">
                <a:solidFill>
                  <a:schemeClr val="accent5">
                    <a:lumMod val="50000"/>
                  </a:schemeClr>
                </a:solidFill>
              </a:rPr>
              <a:t>reakfast</a:t>
            </a:r>
            <a:endParaRPr lang="lt-LT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59632" y="5733256"/>
            <a:ext cx="62646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4400" b="1" dirty="0" err="1" smtClean="0">
                <a:solidFill>
                  <a:srgbClr val="C00000"/>
                </a:solidFill>
              </a:rPr>
              <a:t>Milk</a:t>
            </a:r>
            <a:r>
              <a:rPr lang="lt-LT" sz="4400" b="1" dirty="0" smtClean="0">
                <a:solidFill>
                  <a:srgbClr val="C00000"/>
                </a:solidFill>
              </a:rPr>
              <a:t> </a:t>
            </a:r>
            <a:r>
              <a:rPr lang="lt-LT" sz="4400" b="1" dirty="0" err="1" smtClean="0">
                <a:solidFill>
                  <a:srgbClr val="C00000"/>
                </a:solidFill>
              </a:rPr>
              <a:t>and</a:t>
            </a:r>
            <a:r>
              <a:rPr lang="lt-LT" sz="4400" b="1" dirty="0" smtClean="0">
                <a:solidFill>
                  <a:srgbClr val="C00000"/>
                </a:solidFill>
              </a:rPr>
              <a:t> </a:t>
            </a:r>
            <a:r>
              <a:rPr lang="lt-LT" sz="4400" b="1" dirty="0" err="1" smtClean="0">
                <a:solidFill>
                  <a:srgbClr val="C00000"/>
                </a:solidFill>
              </a:rPr>
              <a:t>bread</a:t>
            </a:r>
            <a:endParaRPr lang="lt-LT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1560" y="332656"/>
            <a:ext cx="27337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4400" b="1" dirty="0" err="1" smtClean="0">
                <a:solidFill>
                  <a:srgbClr val="7030A0"/>
                </a:solidFill>
              </a:rPr>
              <a:t>Lunchtime</a:t>
            </a:r>
            <a:endParaRPr lang="lt-LT" sz="4400" b="1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36096" y="404664"/>
            <a:ext cx="27337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4400" b="1" dirty="0" err="1" smtClean="0">
                <a:solidFill>
                  <a:schemeClr val="accent5">
                    <a:lumMod val="50000"/>
                  </a:schemeClr>
                </a:solidFill>
              </a:rPr>
              <a:t>Lunch</a:t>
            </a:r>
            <a:endParaRPr lang="lt-LT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59632" y="5733256"/>
            <a:ext cx="62646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4400" b="1" dirty="0" err="1" smtClean="0">
                <a:solidFill>
                  <a:srgbClr val="C00000"/>
                </a:solidFill>
              </a:rPr>
              <a:t>Egg</a:t>
            </a:r>
            <a:r>
              <a:rPr lang="lt-LT" sz="4400" b="1" dirty="0" smtClean="0">
                <a:solidFill>
                  <a:srgbClr val="C00000"/>
                </a:solidFill>
              </a:rPr>
              <a:t> </a:t>
            </a:r>
            <a:r>
              <a:rPr lang="lt-LT" sz="4400" b="1" dirty="0" err="1" smtClean="0">
                <a:solidFill>
                  <a:srgbClr val="C00000"/>
                </a:solidFill>
              </a:rPr>
              <a:t>and</a:t>
            </a:r>
            <a:r>
              <a:rPr lang="lt-LT" sz="4400" b="1" dirty="0" smtClean="0">
                <a:solidFill>
                  <a:srgbClr val="C00000"/>
                </a:solidFill>
              </a:rPr>
              <a:t> </a:t>
            </a:r>
            <a:r>
              <a:rPr lang="lt-LT" sz="4400" b="1" dirty="0" err="1" smtClean="0">
                <a:solidFill>
                  <a:srgbClr val="C00000"/>
                </a:solidFill>
              </a:rPr>
              <a:t>chips</a:t>
            </a:r>
            <a:endParaRPr lang="lt-LT" sz="4400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5388" y="1243013"/>
            <a:ext cx="6753225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1560" y="332656"/>
            <a:ext cx="30243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4400" b="1" dirty="0" err="1" smtClean="0">
                <a:solidFill>
                  <a:srgbClr val="7030A0"/>
                </a:solidFill>
              </a:rPr>
              <a:t>Afternoon</a:t>
            </a:r>
            <a:endParaRPr lang="lt-LT" sz="4400" b="1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36096" y="404664"/>
            <a:ext cx="27337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4400" b="1" dirty="0" err="1" smtClean="0">
                <a:solidFill>
                  <a:schemeClr val="accent5">
                    <a:lumMod val="50000"/>
                  </a:schemeClr>
                </a:solidFill>
              </a:rPr>
              <a:t>Tea</a:t>
            </a:r>
            <a:endParaRPr lang="lt-LT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59632" y="5733256"/>
            <a:ext cx="62646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4400" b="1" dirty="0" err="1" smtClean="0">
                <a:solidFill>
                  <a:srgbClr val="C00000"/>
                </a:solidFill>
              </a:rPr>
              <a:t>Cake</a:t>
            </a:r>
            <a:r>
              <a:rPr lang="lt-LT" sz="4400" b="1" dirty="0" smtClean="0">
                <a:solidFill>
                  <a:srgbClr val="C00000"/>
                </a:solidFill>
              </a:rPr>
              <a:t> </a:t>
            </a:r>
            <a:r>
              <a:rPr lang="lt-LT" sz="4400" b="1" dirty="0" err="1" smtClean="0">
                <a:solidFill>
                  <a:srgbClr val="C00000"/>
                </a:solidFill>
              </a:rPr>
              <a:t>and</a:t>
            </a:r>
            <a:r>
              <a:rPr lang="lt-LT" sz="4400" b="1" dirty="0" smtClean="0">
                <a:solidFill>
                  <a:srgbClr val="C00000"/>
                </a:solidFill>
              </a:rPr>
              <a:t> </a:t>
            </a:r>
            <a:r>
              <a:rPr lang="lt-LT" sz="4400" b="1" dirty="0" err="1" smtClean="0">
                <a:solidFill>
                  <a:srgbClr val="C00000"/>
                </a:solidFill>
              </a:rPr>
              <a:t>tea</a:t>
            </a:r>
            <a:endParaRPr lang="lt-LT" sz="4400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196752"/>
            <a:ext cx="5328592" cy="451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1560" y="332656"/>
            <a:ext cx="27337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4400" b="1" dirty="0" err="1" smtClean="0">
                <a:solidFill>
                  <a:srgbClr val="7030A0"/>
                </a:solidFill>
              </a:rPr>
              <a:t>Evening</a:t>
            </a:r>
            <a:endParaRPr lang="lt-LT" sz="4400" b="1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36096" y="404664"/>
            <a:ext cx="27337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4400" b="1" dirty="0" err="1" smtClean="0">
                <a:solidFill>
                  <a:schemeClr val="accent5">
                    <a:lumMod val="50000"/>
                  </a:schemeClr>
                </a:solidFill>
              </a:rPr>
              <a:t>Dinner</a:t>
            </a:r>
            <a:endParaRPr lang="lt-LT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59632" y="5733256"/>
            <a:ext cx="62646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4400" b="1" dirty="0" err="1" smtClean="0">
                <a:solidFill>
                  <a:srgbClr val="C00000"/>
                </a:solidFill>
              </a:rPr>
              <a:t>Chicken</a:t>
            </a:r>
            <a:r>
              <a:rPr lang="lt-LT" sz="4400" b="1" dirty="0" smtClean="0">
                <a:solidFill>
                  <a:srgbClr val="C00000"/>
                </a:solidFill>
              </a:rPr>
              <a:t> </a:t>
            </a:r>
            <a:r>
              <a:rPr lang="lt-LT" sz="4400" b="1" dirty="0" err="1" smtClean="0">
                <a:solidFill>
                  <a:srgbClr val="C00000"/>
                </a:solidFill>
              </a:rPr>
              <a:t>and</a:t>
            </a:r>
            <a:r>
              <a:rPr lang="lt-LT" sz="4400" b="1" dirty="0" smtClean="0">
                <a:solidFill>
                  <a:srgbClr val="C00000"/>
                </a:solidFill>
              </a:rPr>
              <a:t> </a:t>
            </a:r>
            <a:r>
              <a:rPr lang="lt-LT" sz="4400" b="1" dirty="0" err="1" smtClean="0">
                <a:solidFill>
                  <a:srgbClr val="C00000"/>
                </a:solidFill>
              </a:rPr>
              <a:t>rice</a:t>
            </a:r>
            <a:endParaRPr lang="lt-LT" sz="4400" b="1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196752"/>
            <a:ext cx="5544616" cy="452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899841">
            <a:off x="611947" y="896675"/>
            <a:ext cx="2460179" cy="1532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45362">
            <a:off x="5714305" y="990471"/>
            <a:ext cx="2795806" cy="180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244479">
            <a:off x="5800559" y="4092496"/>
            <a:ext cx="2352691" cy="199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295152">
            <a:off x="1133864" y="3914233"/>
            <a:ext cx="2660523" cy="217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 rot="20081367">
            <a:off x="300630" y="336876"/>
            <a:ext cx="20136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3600" b="1" dirty="0" err="1" smtClean="0">
                <a:solidFill>
                  <a:srgbClr val="7030A0"/>
                </a:solidFill>
              </a:rPr>
              <a:t>Morning</a:t>
            </a:r>
            <a:endParaRPr lang="lt-LT" sz="3600" b="1" dirty="0"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1513246">
            <a:off x="2021436" y="3395171"/>
            <a:ext cx="20136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3600" b="1" dirty="0" err="1" smtClean="0">
                <a:solidFill>
                  <a:srgbClr val="7030A0"/>
                </a:solidFill>
              </a:rPr>
              <a:t>Evening</a:t>
            </a:r>
            <a:endParaRPr lang="lt-LT" sz="3600" b="1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957806">
            <a:off x="6342404" y="320355"/>
            <a:ext cx="2420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3600" b="1" dirty="0" err="1" smtClean="0">
                <a:solidFill>
                  <a:srgbClr val="7030A0"/>
                </a:solidFill>
              </a:rPr>
              <a:t>Lunchtime</a:t>
            </a:r>
            <a:endParaRPr lang="lt-LT" sz="3600" b="1" dirty="0">
              <a:solidFill>
                <a:srgbClr val="7030A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0081367">
            <a:off x="4956891" y="3686593"/>
            <a:ext cx="23607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3600" b="1" dirty="0" err="1" smtClean="0">
                <a:solidFill>
                  <a:srgbClr val="7030A0"/>
                </a:solidFill>
              </a:rPr>
              <a:t>Afternoon</a:t>
            </a:r>
            <a:endParaRPr lang="lt-LT" sz="3600" b="1" dirty="0">
              <a:solidFill>
                <a:srgbClr val="7030A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0081367">
            <a:off x="1445156" y="2316261"/>
            <a:ext cx="20136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3600" b="1" dirty="0" err="1" smtClean="0">
                <a:solidFill>
                  <a:schemeClr val="accent5">
                    <a:lumMod val="50000"/>
                  </a:schemeClr>
                </a:solidFill>
              </a:rPr>
              <a:t>Breakfast</a:t>
            </a:r>
            <a:endParaRPr lang="lt-LT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1356391">
            <a:off x="370392" y="5849467"/>
            <a:ext cx="20136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3600" b="1" dirty="0" err="1" smtClean="0">
                <a:solidFill>
                  <a:schemeClr val="accent5">
                    <a:lumMod val="50000"/>
                  </a:schemeClr>
                </a:solidFill>
              </a:rPr>
              <a:t>Dinner</a:t>
            </a:r>
            <a:endParaRPr lang="lt-LT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rot="1266331">
            <a:off x="5412942" y="2662851"/>
            <a:ext cx="20136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3600" b="1" dirty="0" err="1" smtClean="0">
                <a:solidFill>
                  <a:schemeClr val="accent5">
                    <a:lumMod val="50000"/>
                  </a:schemeClr>
                </a:solidFill>
              </a:rPr>
              <a:t>Lunch</a:t>
            </a:r>
            <a:endParaRPr lang="lt-LT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20081367">
            <a:off x="6954170" y="5974375"/>
            <a:ext cx="12552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3600" b="1" dirty="0" err="1" smtClean="0">
                <a:solidFill>
                  <a:schemeClr val="accent5">
                    <a:lumMod val="50000"/>
                  </a:schemeClr>
                </a:solidFill>
              </a:rPr>
              <a:t>Tea</a:t>
            </a:r>
            <a:endParaRPr lang="lt-LT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899841">
            <a:off x="611947" y="896675"/>
            <a:ext cx="2460179" cy="1532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45362">
            <a:off x="5714305" y="990471"/>
            <a:ext cx="2795806" cy="180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244479">
            <a:off x="5800559" y="4092496"/>
            <a:ext cx="2352691" cy="199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295152">
            <a:off x="1133864" y="3914233"/>
            <a:ext cx="2660523" cy="217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 rot="20081367">
            <a:off x="300630" y="336876"/>
            <a:ext cx="20136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3600" b="1" dirty="0" err="1" smtClean="0">
                <a:solidFill>
                  <a:srgbClr val="7030A0"/>
                </a:solidFill>
              </a:rPr>
              <a:t>Morning</a:t>
            </a:r>
            <a:endParaRPr lang="lt-LT" sz="3600" b="1" dirty="0"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1513246">
            <a:off x="2021436" y="3395171"/>
            <a:ext cx="20136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3600" b="1" dirty="0" err="1" smtClean="0">
                <a:solidFill>
                  <a:srgbClr val="7030A0"/>
                </a:solidFill>
              </a:rPr>
              <a:t>Evening</a:t>
            </a:r>
            <a:endParaRPr lang="lt-LT" sz="3600" b="1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957806">
            <a:off x="6342404" y="320355"/>
            <a:ext cx="2420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3600" b="1" dirty="0" err="1" smtClean="0">
                <a:solidFill>
                  <a:srgbClr val="7030A0"/>
                </a:solidFill>
              </a:rPr>
              <a:t>Lunchtime</a:t>
            </a:r>
            <a:endParaRPr lang="lt-LT" sz="3600" b="1" dirty="0">
              <a:solidFill>
                <a:srgbClr val="7030A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0081367">
            <a:off x="4956891" y="3686593"/>
            <a:ext cx="23607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3600" b="1" dirty="0" err="1" smtClean="0">
                <a:solidFill>
                  <a:srgbClr val="7030A0"/>
                </a:solidFill>
              </a:rPr>
              <a:t>Afternoon</a:t>
            </a:r>
            <a:endParaRPr lang="lt-LT" sz="3600" b="1" dirty="0">
              <a:solidFill>
                <a:srgbClr val="7030A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0081367">
            <a:off x="1445156" y="2316261"/>
            <a:ext cx="20136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3600" b="1" dirty="0" err="1" smtClean="0">
                <a:solidFill>
                  <a:schemeClr val="accent5">
                    <a:lumMod val="50000"/>
                  </a:schemeClr>
                </a:solidFill>
              </a:rPr>
              <a:t>Breakfast</a:t>
            </a:r>
            <a:endParaRPr lang="lt-LT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1356391">
            <a:off x="370392" y="5849467"/>
            <a:ext cx="20136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3600" b="1" dirty="0" err="1" smtClean="0">
                <a:solidFill>
                  <a:schemeClr val="accent5">
                    <a:lumMod val="50000"/>
                  </a:schemeClr>
                </a:solidFill>
              </a:rPr>
              <a:t>Dinner</a:t>
            </a:r>
            <a:endParaRPr lang="lt-LT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rot="1266331">
            <a:off x="5412942" y="2662851"/>
            <a:ext cx="20136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3600" b="1" dirty="0" err="1" smtClean="0">
                <a:solidFill>
                  <a:schemeClr val="accent5">
                    <a:lumMod val="50000"/>
                  </a:schemeClr>
                </a:solidFill>
              </a:rPr>
              <a:t>Lunch</a:t>
            </a:r>
            <a:endParaRPr lang="lt-LT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20081367">
            <a:off x="6954170" y="5974375"/>
            <a:ext cx="12552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3600" b="1" dirty="0" err="1" smtClean="0">
                <a:solidFill>
                  <a:schemeClr val="accent5">
                    <a:lumMod val="50000"/>
                  </a:schemeClr>
                </a:solidFill>
              </a:rPr>
              <a:t>Tea</a:t>
            </a:r>
            <a:endParaRPr lang="lt-LT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47</Words>
  <Application>Microsoft Office PowerPoint</Application>
  <PresentationFormat>On-screen Show (4:3)</PresentationFormat>
  <Paragraphs>37</Paragraphs>
  <Slides>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Aurika</dc:creator>
  <cp:lastModifiedBy>Aurika</cp:lastModifiedBy>
  <cp:revision>6</cp:revision>
  <dcterms:created xsi:type="dcterms:W3CDTF">2013-02-03T16:42:07Z</dcterms:created>
  <dcterms:modified xsi:type="dcterms:W3CDTF">2013-02-03T17:06:20Z</dcterms:modified>
</cp:coreProperties>
</file>