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60" r:id="rId3"/>
    <p:sldId id="261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702" y="2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D5D552-BE71-47A6-BAF5-DBCA825D2273}" type="datetimeFigureOut">
              <a:rPr lang="en-US" smtClean="0"/>
              <a:pPr/>
              <a:t>3/31/2012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5AD280-84FA-41A3-87C1-6EF4B623462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On Mondays I eat peaches.</a:t>
            </a:r>
          </a:p>
          <a:p>
            <a:r>
              <a:rPr lang="en-US" dirty="0" smtClean="0"/>
              <a:t>On Tuesdays I eat pears.</a:t>
            </a:r>
          </a:p>
          <a:p>
            <a:r>
              <a:rPr lang="en-US" dirty="0" smtClean="0"/>
              <a:t>On Wednesdays</a:t>
            </a:r>
            <a:r>
              <a:rPr lang="en-US" baseline="0" dirty="0" smtClean="0"/>
              <a:t> I eat tables.</a:t>
            </a:r>
          </a:p>
          <a:p>
            <a:r>
              <a:rPr lang="en-US" baseline="0" dirty="0" smtClean="0"/>
              <a:t>On Thursdays I eat chairs.</a:t>
            </a:r>
          </a:p>
          <a:p>
            <a:r>
              <a:rPr lang="en-US" baseline="0" dirty="0" smtClean="0"/>
              <a:t>On Fridays I eat footballs – four.</a:t>
            </a:r>
          </a:p>
          <a:p>
            <a:r>
              <a:rPr lang="en-US" baseline="0" dirty="0" smtClean="0"/>
              <a:t>On Saturdays I eat three more.</a:t>
            </a:r>
          </a:p>
          <a:p>
            <a:r>
              <a:rPr lang="en-US" baseline="0" dirty="0" smtClean="0"/>
              <a:t>On Sundays I can’t eat a thing.</a:t>
            </a:r>
          </a:p>
          <a:p>
            <a:r>
              <a:rPr lang="en-US" baseline="0" dirty="0" smtClean="0"/>
              <a:t>I’m full so I just sit and sing.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5AD280-84FA-41A3-87C1-6EF4B6234624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On Mondays I eat peaches.</a:t>
            </a:r>
          </a:p>
          <a:p>
            <a:r>
              <a:rPr lang="en-US" dirty="0" smtClean="0"/>
              <a:t>On Tuesdays I eat pears.</a:t>
            </a:r>
          </a:p>
          <a:p>
            <a:r>
              <a:rPr lang="en-US" dirty="0" smtClean="0"/>
              <a:t>On Wednesdays</a:t>
            </a:r>
            <a:r>
              <a:rPr lang="en-US" baseline="0" dirty="0" smtClean="0"/>
              <a:t> I eat tables.</a:t>
            </a:r>
          </a:p>
          <a:p>
            <a:r>
              <a:rPr lang="en-US" baseline="0" dirty="0" smtClean="0"/>
              <a:t>On Thursdays I eat chairs.</a:t>
            </a:r>
          </a:p>
          <a:p>
            <a:r>
              <a:rPr lang="en-US" baseline="0" dirty="0" smtClean="0"/>
              <a:t>On Fridays I eat footballs – four.</a:t>
            </a:r>
          </a:p>
          <a:p>
            <a:r>
              <a:rPr lang="en-US" baseline="0" dirty="0" smtClean="0"/>
              <a:t>On Saturdays I eat three more.</a:t>
            </a:r>
          </a:p>
          <a:p>
            <a:r>
              <a:rPr lang="en-US" baseline="0" dirty="0" smtClean="0"/>
              <a:t>On Sundays I can’t eat a thing.</a:t>
            </a:r>
          </a:p>
          <a:p>
            <a:r>
              <a:rPr lang="en-US" baseline="0" dirty="0" smtClean="0"/>
              <a:t>I’m full so I just sit and sing.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5AD280-84FA-41A3-87C1-6EF4B6234624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6F56A-896D-4DBA-BC68-54A0E7DD9B58}" type="datetimeFigureOut">
              <a:rPr lang="en-US" smtClean="0"/>
              <a:pPr/>
              <a:t>3/31/2012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F0622-80A4-4558-B278-BC2582F2DA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6F56A-896D-4DBA-BC68-54A0E7DD9B58}" type="datetimeFigureOut">
              <a:rPr lang="en-US" smtClean="0"/>
              <a:pPr/>
              <a:t>3/31/2012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F0622-80A4-4558-B278-BC2582F2DA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6F56A-896D-4DBA-BC68-54A0E7DD9B58}" type="datetimeFigureOut">
              <a:rPr lang="en-US" smtClean="0"/>
              <a:pPr/>
              <a:t>3/31/2012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F0622-80A4-4558-B278-BC2582F2DA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6F56A-896D-4DBA-BC68-54A0E7DD9B58}" type="datetimeFigureOut">
              <a:rPr lang="en-US" smtClean="0"/>
              <a:pPr/>
              <a:t>3/31/2012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F0622-80A4-4558-B278-BC2582F2DA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6F56A-896D-4DBA-BC68-54A0E7DD9B58}" type="datetimeFigureOut">
              <a:rPr lang="en-US" smtClean="0"/>
              <a:pPr/>
              <a:t>3/31/2012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F0622-80A4-4558-B278-BC2582F2DA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6F56A-896D-4DBA-BC68-54A0E7DD9B58}" type="datetimeFigureOut">
              <a:rPr lang="en-US" smtClean="0"/>
              <a:pPr/>
              <a:t>3/31/2012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F0622-80A4-4558-B278-BC2582F2DA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6F56A-896D-4DBA-BC68-54A0E7DD9B58}" type="datetimeFigureOut">
              <a:rPr lang="en-US" smtClean="0"/>
              <a:pPr/>
              <a:t>3/31/2012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F0622-80A4-4558-B278-BC2582F2DA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6F56A-896D-4DBA-BC68-54A0E7DD9B58}" type="datetimeFigureOut">
              <a:rPr lang="en-US" smtClean="0"/>
              <a:pPr/>
              <a:t>3/31/2012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F0622-80A4-4558-B278-BC2582F2DA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6F56A-896D-4DBA-BC68-54A0E7DD9B58}" type="datetimeFigureOut">
              <a:rPr lang="en-US" smtClean="0"/>
              <a:pPr/>
              <a:t>3/31/2012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F0622-80A4-4558-B278-BC2582F2DA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6F56A-896D-4DBA-BC68-54A0E7DD9B58}" type="datetimeFigureOut">
              <a:rPr lang="en-US" smtClean="0"/>
              <a:pPr/>
              <a:t>3/31/2012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F0622-80A4-4558-B278-BC2582F2DA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6F56A-896D-4DBA-BC68-54A0E7DD9B58}" type="datetimeFigureOut">
              <a:rPr lang="en-US" smtClean="0"/>
              <a:pPr/>
              <a:t>3/31/2012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F0622-80A4-4558-B278-BC2582F2DA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86F56A-896D-4DBA-BC68-54A0E7DD9B58}" type="datetimeFigureOut">
              <a:rPr lang="en-US" smtClean="0"/>
              <a:pPr/>
              <a:t>3/31/2012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CF0622-80A4-4558-B278-BC2582F2DA3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11" Type="http://schemas.openxmlformats.org/officeDocument/2006/relationships/image" Target="../media/image9.jpeg"/><Relationship Id="rId5" Type="http://schemas.openxmlformats.org/officeDocument/2006/relationships/image" Target="../media/image4.jpeg"/><Relationship Id="rId10" Type="http://schemas.openxmlformats.org/officeDocument/2006/relationships/image" Target="../media/image1.pn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11" Type="http://schemas.openxmlformats.org/officeDocument/2006/relationships/image" Target="../media/image9.jpeg"/><Relationship Id="rId5" Type="http://schemas.openxmlformats.org/officeDocument/2006/relationships/image" Target="../media/image4.jpeg"/><Relationship Id="rId10" Type="http://schemas.openxmlformats.org/officeDocument/2006/relationships/image" Target="../media/image1.pn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21365864">
            <a:off x="726811" y="491370"/>
            <a:ext cx="7772400" cy="1470025"/>
          </a:xfrm>
        </p:spPr>
        <p:txBody>
          <a:bodyPr>
            <a:normAutofit/>
          </a:bodyPr>
          <a:lstStyle/>
          <a:p>
            <a:r>
              <a:rPr lang="en-US" sz="6000" b="1" dirty="0" smtClean="0">
                <a:solidFill>
                  <a:schemeClr val="accent2">
                    <a:lumMod val="75000"/>
                  </a:schemeClr>
                </a:solidFill>
                <a:latin typeface="Arial Rounded MT Bold" pitchFamily="34" charset="0"/>
              </a:rPr>
              <a:t>The Monster Song</a:t>
            </a:r>
            <a:endParaRPr lang="en-US" sz="6000" b="1" dirty="0">
              <a:solidFill>
                <a:schemeClr val="accent2">
                  <a:lumMod val="75000"/>
                </a:schemeClr>
              </a:solidFill>
              <a:latin typeface="Arial Rounded MT Bold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0933095">
            <a:off x="2743200" y="1752600"/>
            <a:ext cx="3981450" cy="41770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62000" y="568105"/>
            <a:ext cx="7010400" cy="592534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200" b="1" dirty="0" smtClean="0">
                <a:solidFill>
                  <a:schemeClr val="accent5">
                    <a:lumMod val="50000"/>
                  </a:schemeClr>
                </a:solidFill>
              </a:rPr>
              <a:t>On Mondays I eat peaches.</a:t>
            </a:r>
          </a:p>
          <a:p>
            <a:pPr>
              <a:lnSpc>
                <a:spcPct val="150000"/>
              </a:lnSpc>
            </a:pPr>
            <a:r>
              <a:rPr lang="en-US" sz="3200" b="1" dirty="0" smtClean="0">
                <a:solidFill>
                  <a:schemeClr val="accent5">
                    <a:lumMod val="50000"/>
                  </a:schemeClr>
                </a:solidFill>
              </a:rPr>
              <a:t>On </a:t>
            </a:r>
            <a:r>
              <a:rPr lang="en-US" sz="3200" b="1" dirty="0" smtClean="0">
                <a:solidFill>
                  <a:schemeClr val="accent5">
                    <a:lumMod val="50000"/>
                  </a:schemeClr>
                </a:solidFill>
              </a:rPr>
              <a:t>Tuesdays I eat pears</a:t>
            </a:r>
            <a:r>
              <a:rPr lang="en-US" sz="3200" b="1" dirty="0" smtClean="0">
                <a:solidFill>
                  <a:schemeClr val="accent5">
                    <a:lumMod val="50000"/>
                  </a:schemeClr>
                </a:solidFill>
              </a:rPr>
              <a:t>.</a:t>
            </a:r>
            <a:endParaRPr lang="en-US" sz="3200" b="1" dirty="0" smtClean="0">
              <a:solidFill>
                <a:schemeClr val="accent5">
                  <a:lumMod val="50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en-US" sz="3200" b="1" dirty="0" smtClean="0">
                <a:solidFill>
                  <a:schemeClr val="accent5">
                    <a:lumMod val="50000"/>
                  </a:schemeClr>
                </a:solidFill>
              </a:rPr>
              <a:t>On Wednesdays</a:t>
            </a:r>
            <a:r>
              <a:rPr lang="en-US" sz="3200" b="1" baseline="0" dirty="0" smtClean="0">
                <a:solidFill>
                  <a:schemeClr val="accent5">
                    <a:lumMod val="50000"/>
                  </a:schemeClr>
                </a:solidFill>
              </a:rPr>
              <a:t> I eat tables.</a:t>
            </a:r>
          </a:p>
          <a:p>
            <a:pPr>
              <a:lnSpc>
                <a:spcPct val="150000"/>
              </a:lnSpc>
            </a:pPr>
            <a:r>
              <a:rPr lang="en-US" sz="3200" b="1" baseline="0" dirty="0" smtClean="0">
                <a:solidFill>
                  <a:schemeClr val="accent5">
                    <a:lumMod val="50000"/>
                  </a:schemeClr>
                </a:solidFill>
              </a:rPr>
              <a:t>On Thursdays I eat chairs.</a:t>
            </a:r>
          </a:p>
          <a:p>
            <a:pPr>
              <a:lnSpc>
                <a:spcPct val="150000"/>
              </a:lnSpc>
            </a:pPr>
            <a:r>
              <a:rPr lang="en-US" sz="3200" b="1" baseline="0" dirty="0" smtClean="0">
                <a:solidFill>
                  <a:schemeClr val="accent5">
                    <a:lumMod val="50000"/>
                  </a:schemeClr>
                </a:solidFill>
              </a:rPr>
              <a:t>On Fridays I eat footballs – four.</a:t>
            </a:r>
          </a:p>
          <a:p>
            <a:pPr>
              <a:lnSpc>
                <a:spcPct val="150000"/>
              </a:lnSpc>
            </a:pPr>
            <a:r>
              <a:rPr lang="en-US" sz="3200" b="1" baseline="0" dirty="0" smtClean="0">
                <a:solidFill>
                  <a:schemeClr val="accent5">
                    <a:lumMod val="50000"/>
                  </a:schemeClr>
                </a:solidFill>
              </a:rPr>
              <a:t>On Saturdays I eat three more.</a:t>
            </a:r>
          </a:p>
          <a:p>
            <a:pPr>
              <a:lnSpc>
                <a:spcPct val="150000"/>
              </a:lnSpc>
            </a:pPr>
            <a:r>
              <a:rPr lang="lt-LT" sz="3200" b="1" baseline="0" dirty="0" smtClean="0">
                <a:solidFill>
                  <a:schemeClr val="accent5">
                    <a:lumMod val="50000"/>
                  </a:schemeClr>
                </a:solidFill>
              </a:rPr>
              <a:t>           </a:t>
            </a:r>
            <a:r>
              <a:rPr lang="en-US" sz="3200" b="1" baseline="0" dirty="0" smtClean="0">
                <a:solidFill>
                  <a:schemeClr val="accent5">
                    <a:lumMod val="50000"/>
                  </a:schemeClr>
                </a:solidFill>
              </a:rPr>
              <a:t>On </a:t>
            </a:r>
            <a:r>
              <a:rPr lang="en-US" sz="3200" b="1" baseline="0" dirty="0" smtClean="0">
                <a:solidFill>
                  <a:schemeClr val="accent5">
                    <a:lumMod val="50000"/>
                  </a:schemeClr>
                </a:solidFill>
              </a:rPr>
              <a:t>Sundays I can’t eat a thing.</a:t>
            </a:r>
          </a:p>
          <a:p>
            <a:pPr>
              <a:lnSpc>
                <a:spcPct val="150000"/>
              </a:lnSpc>
            </a:pPr>
            <a:r>
              <a:rPr lang="lt-LT" sz="3200" b="1" baseline="0" dirty="0" smtClean="0">
                <a:solidFill>
                  <a:schemeClr val="accent5">
                    <a:lumMod val="50000"/>
                  </a:schemeClr>
                </a:solidFill>
              </a:rPr>
              <a:t>               </a:t>
            </a:r>
            <a:r>
              <a:rPr lang="en-US" sz="3200" b="1" baseline="0" dirty="0" smtClean="0">
                <a:solidFill>
                  <a:schemeClr val="accent5">
                    <a:lumMod val="50000"/>
                  </a:schemeClr>
                </a:solidFill>
              </a:rPr>
              <a:t>I’m </a:t>
            </a:r>
            <a:r>
              <a:rPr lang="en-US" sz="3200" b="1" baseline="0" dirty="0" smtClean="0">
                <a:solidFill>
                  <a:schemeClr val="accent5">
                    <a:lumMod val="50000"/>
                  </a:schemeClr>
                </a:solidFill>
              </a:rPr>
              <a:t>full so I just sit and sing.</a:t>
            </a:r>
            <a:endParaRPr lang="en-US" sz="32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3074" name="Picture 2" descr="http://www.fresh-fruit-daily.com/images/threepeach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703520">
            <a:off x="6629400" y="381000"/>
            <a:ext cx="1122590" cy="838201"/>
          </a:xfrm>
          <a:prstGeom prst="rect">
            <a:avLst/>
          </a:prstGeom>
          <a:noFill/>
        </p:spPr>
      </p:pic>
      <p:pic>
        <p:nvPicPr>
          <p:cNvPr id="3076" name="Picture 4" descr="http://t2.gstatic.com/images?q=tbn:ANd9GcSoWmgbZo6meiI6z7ihQlv6GSPvvyf6gFgsl7QFxLfUGADs0_5w1LkAZsP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20352261">
            <a:off x="5410200" y="1371600"/>
            <a:ext cx="776488" cy="875849"/>
          </a:xfrm>
          <a:prstGeom prst="rect">
            <a:avLst/>
          </a:prstGeom>
          <a:noFill/>
        </p:spPr>
      </p:pic>
      <p:pic>
        <p:nvPicPr>
          <p:cNvPr id="3080" name="Picture 8" descr="http://t1.gstatic.com/images?q=tbn:ANd9GcSdFMj54OGOTbTm5j_QmTKqbuSmmLcK6TMbjFQgqMR7wN3tIlNVvI6HQ8jz-A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086600" y="1905000"/>
            <a:ext cx="818973" cy="752476"/>
          </a:xfrm>
          <a:prstGeom prst="rect">
            <a:avLst/>
          </a:prstGeom>
          <a:noFill/>
        </p:spPr>
      </p:pic>
      <p:pic>
        <p:nvPicPr>
          <p:cNvPr id="3082" name="Picture 10" descr="BBO2 Table - Green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886700" y="1524001"/>
            <a:ext cx="1219199" cy="1219200"/>
          </a:xfrm>
          <a:prstGeom prst="rect">
            <a:avLst/>
          </a:prstGeom>
          <a:noFill/>
        </p:spPr>
      </p:pic>
      <p:pic>
        <p:nvPicPr>
          <p:cNvPr id="3084" name="Picture 12" descr="http://www.bybrookhire.co.uk/images/banquet-chairs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 rot="20885441">
            <a:off x="5791200" y="2895600"/>
            <a:ext cx="1150472" cy="733426"/>
          </a:xfrm>
          <a:prstGeom prst="rect">
            <a:avLst/>
          </a:prstGeom>
          <a:noFill/>
        </p:spPr>
      </p:pic>
      <p:pic>
        <p:nvPicPr>
          <p:cNvPr id="3087" name="Picture 15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848600" y="3429000"/>
            <a:ext cx="990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9" name="Picture 17" descr="http://us.cdn1.123rf.com/168nwm/anoshkin/anoshkin1009/anoshkin100900214/7744351-three-dimensional-model--four-balls-combined-in-a-pyramid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477000" y="4267200"/>
            <a:ext cx="914400" cy="914400"/>
          </a:xfrm>
          <a:prstGeom prst="rect">
            <a:avLst/>
          </a:prstGeom>
          <a:noFill/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 rot="21292767">
            <a:off x="208243" y="5310790"/>
            <a:ext cx="1245879" cy="1307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6" name="Picture 2" descr="http://writingcareercoach.com/wp-content/uploads/2010/09/27730eliminate-can-t-posters.jp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7696200" y="5257800"/>
            <a:ext cx="856288" cy="8477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0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0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0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0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0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0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62000" y="568105"/>
            <a:ext cx="7010400" cy="592534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200" b="1" dirty="0" smtClean="0">
                <a:solidFill>
                  <a:schemeClr val="accent5">
                    <a:lumMod val="50000"/>
                  </a:schemeClr>
                </a:solidFill>
              </a:rPr>
              <a:t>On Mondays I eat peaches.</a:t>
            </a:r>
          </a:p>
          <a:p>
            <a:pPr>
              <a:lnSpc>
                <a:spcPct val="150000"/>
              </a:lnSpc>
            </a:pPr>
            <a:r>
              <a:rPr lang="en-US" sz="3200" b="1" dirty="0" smtClean="0">
                <a:solidFill>
                  <a:schemeClr val="accent5">
                    <a:lumMod val="50000"/>
                  </a:schemeClr>
                </a:solidFill>
              </a:rPr>
              <a:t>On </a:t>
            </a:r>
            <a:r>
              <a:rPr lang="en-US" sz="3200" b="1" dirty="0" smtClean="0">
                <a:solidFill>
                  <a:schemeClr val="accent5">
                    <a:lumMod val="50000"/>
                  </a:schemeClr>
                </a:solidFill>
              </a:rPr>
              <a:t>Tuesdays I eat pears</a:t>
            </a:r>
            <a:r>
              <a:rPr lang="en-US" sz="3200" b="1" dirty="0" smtClean="0">
                <a:solidFill>
                  <a:schemeClr val="accent5">
                    <a:lumMod val="50000"/>
                  </a:schemeClr>
                </a:solidFill>
              </a:rPr>
              <a:t>.</a:t>
            </a:r>
            <a:endParaRPr lang="en-US" sz="3200" b="1" dirty="0" smtClean="0">
              <a:solidFill>
                <a:schemeClr val="accent5">
                  <a:lumMod val="50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en-US" sz="3200" b="1" dirty="0" smtClean="0">
                <a:solidFill>
                  <a:schemeClr val="accent5">
                    <a:lumMod val="50000"/>
                  </a:schemeClr>
                </a:solidFill>
              </a:rPr>
              <a:t>On Wednesdays</a:t>
            </a:r>
            <a:r>
              <a:rPr lang="en-US" sz="3200" b="1" baseline="0" dirty="0" smtClean="0">
                <a:solidFill>
                  <a:schemeClr val="accent5">
                    <a:lumMod val="50000"/>
                  </a:schemeClr>
                </a:solidFill>
              </a:rPr>
              <a:t> I eat tables.</a:t>
            </a:r>
          </a:p>
          <a:p>
            <a:pPr>
              <a:lnSpc>
                <a:spcPct val="150000"/>
              </a:lnSpc>
            </a:pPr>
            <a:r>
              <a:rPr lang="en-US" sz="3200" b="1" baseline="0" dirty="0" smtClean="0">
                <a:solidFill>
                  <a:schemeClr val="accent5">
                    <a:lumMod val="50000"/>
                  </a:schemeClr>
                </a:solidFill>
              </a:rPr>
              <a:t>On Thursdays I eat chairs.</a:t>
            </a:r>
          </a:p>
          <a:p>
            <a:pPr>
              <a:lnSpc>
                <a:spcPct val="150000"/>
              </a:lnSpc>
            </a:pPr>
            <a:r>
              <a:rPr lang="en-US" sz="3200" b="1" baseline="0" dirty="0" smtClean="0">
                <a:solidFill>
                  <a:schemeClr val="accent5">
                    <a:lumMod val="50000"/>
                  </a:schemeClr>
                </a:solidFill>
              </a:rPr>
              <a:t>On Fridays I eat footballs – four.</a:t>
            </a:r>
          </a:p>
          <a:p>
            <a:pPr>
              <a:lnSpc>
                <a:spcPct val="150000"/>
              </a:lnSpc>
            </a:pPr>
            <a:r>
              <a:rPr lang="en-US" sz="3200" b="1" baseline="0" dirty="0" smtClean="0">
                <a:solidFill>
                  <a:schemeClr val="accent5">
                    <a:lumMod val="50000"/>
                  </a:schemeClr>
                </a:solidFill>
              </a:rPr>
              <a:t>On Saturdays I eat three more.</a:t>
            </a:r>
          </a:p>
          <a:p>
            <a:pPr>
              <a:lnSpc>
                <a:spcPct val="150000"/>
              </a:lnSpc>
            </a:pPr>
            <a:r>
              <a:rPr lang="lt-LT" sz="3200" b="1" baseline="0" dirty="0" smtClean="0">
                <a:solidFill>
                  <a:schemeClr val="accent5">
                    <a:lumMod val="50000"/>
                  </a:schemeClr>
                </a:solidFill>
              </a:rPr>
              <a:t>           </a:t>
            </a:r>
            <a:r>
              <a:rPr lang="en-US" sz="3200" b="1" baseline="0" dirty="0" smtClean="0">
                <a:solidFill>
                  <a:schemeClr val="accent5">
                    <a:lumMod val="50000"/>
                  </a:schemeClr>
                </a:solidFill>
              </a:rPr>
              <a:t>On </a:t>
            </a:r>
            <a:r>
              <a:rPr lang="en-US" sz="3200" b="1" baseline="0" dirty="0" smtClean="0">
                <a:solidFill>
                  <a:schemeClr val="accent5">
                    <a:lumMod val="50000"/>
                  </a:schemeClr>
                </a:solidFill>
              </a:rPr>
              <a:t>Sundays I can’t eat a thing.</a:t>
            </a:r>
          </a:p>
          <a:p>
            <a:pPr>
              <a:lnSpc>
                <a:spcPct val="150000"/>
              </a:lnSpc>
            </a:pPr>
            <a:r>
              <a:rPr lang="lt-LT" sz="3200" b="1" baseline="0" dirty="0" smtClean="0">
                <a:solidFill>
                  <a:schemeClr val="accent5">
                    <a:lumMod val="50000"/>
                  </a:schemeClr>
                </a:solidFill>
              </a:rPr>
              <a:t>                </a:t>
            </a:r>
            <a:r>
              <a:rPr lang="en-US" sz="3200" b="1" baseline="0" dirty="0" smtClean="0">
                <a:solidFill>
                  <a:schemeClr val="accent5">
                    <a:lumMod val="50000"/>
                  </a:schemeClr>
                </a:solidFill>
              </a:rPr>
              <a:t>I’m </a:t>
            </a:r>
            <a:r>
              <a:rPr lang="en-US" sz="3200" b="1" baseline="0" dirty="0" smtClean="0">
                <a:solidFill>
                  <a:schemeClr val="accent5">
                    <a:lumMod val="50000"/>
                  </a:schemeClr>
                </a:solidFill>
              </a:rPr>
              <a:t>full so I just sit and sing.</a:t>
            </a:r>
            <a:endParaRPr lang="en-US" sz="32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3074" name="Picture 2" descr="http://www.fresh-fruit-daily.com/images/threepeach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10400" y="381000"/>
            <a:ext cx="1122590" cy="838201"/>
          </a:xfrm>
          <a:prstGeom prst="rect">
            <a:avLst/>
          </a:prstGeom>
          <a:noFill/>
        </p:spPr>
      </p:pic>
      <p:pic>
        <p:nvPicPr>
          <p:cNvPr id="3076" name="Picture 4" descr="http://t2.gstatic.com/images?q=tbn:ANd9GcSoWmgbZo6meiI6z7ihQlv6GSPvvyf6gFgsl7QFxLfUGADs0_5w1LkAZsP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67400" y="990600"/>
            <a:ext cx="928888" cy="1047751"/>
          </a:xfrm>
          <a:prstGeom prst="rect">
            <a:avLst/>
          </a:prstGeom>
          <a:noFill/>
        </p:spPr>
      </p:pic>
      <p:pic>
        <p:nvPicPr>
          <p:cNvPr id="3080" name="Picture 8" descr="http://t1.gstatic.com/images?q=tbn:ANd9GcSdFMj54OGOTbTm5j_QmTKqbuSmmLcK6TMbjFQgqMR7wN3tIlNVvI6HQ8jz-A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781800" y="1905000"/>
            <a:ext cx="818973" cy="752476"/>
          </a:xfrm>
          <a:prstGeom prst="rect">
            <a:avLst/>
          </a:prstGeom>
          <a:noFill/>
        </p:spPr>
      </p:pic>
      <p:pic>
        <p:nvPicPr>
          <p:cNvPr id="3082" name="Picture 10" descr="BBO2 Table - Green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772400" y="1752600"/>
            <a:ext cx="952500" cy="952501"/>
          </a:xfrm>
          <a:prstGeom prst="rect">
            <a:avLst/>
          </a:prstGeom>
          <a:noFill/>
        </p:spPr>
      </p:pic>
      <p:pic>
        <p:nvPicPr>
          <p:cNvPr id="3084" name="Picture 12" descr="http://www.bybrookhire.co.uk/images/banquet-chairs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791200" y="2819400"/>
            <a:ext cx="1150472" cy="733426"/>
          </a:xfrm>
          <a:prstGeom prst="rect">
            <a:avLst/>
          </a:prstGeom>
          <a:noFill/>
        </p:spPr>
      </p:pic>
      <p:pic>
        <p:nvPicPr>
          <p:cNvPr id="3087" name="Picture 15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848600" y="3276600"/>
            <a:ext cx="990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9" name="Picture 17" descr="http://us.cdn1.123rf.com/168nwm/anoshkin/anoshkin1009/anoshkin100900214/7744351-three-dimensional-model--four-balls-combined-in-a-pyramid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858000" y="4343400"/>
            <a:ext cx="914400" cy="914400"/>
          </a:xfrm>
          <a:prstGeom prst="rect">
            <a:avLst/>
          </a:prstGeom>
          <a:noFill/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 rot="21292767">
            <a:off x="436844" y="5497930"/>
            <a:ext cx="1245879" cy="1307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2" descr="http://writingcareercoach.com/wp-content/uploads/2010/09/27730eliminate-can-t-posters.jp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7924800" y="5257800"/>
            <a:ext cx="856288" cy="8477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67000" y="1524000"/>
            <a:ext cx="38100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233</Words>
  <Application>Microsoft Office PowerPoint</Application>
  <PresentationFormat>On-screen Show (4:3)</PresentationFormat>
  <Paragraphs>35</Paragraphs>
  <Slides>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The Monster Song</vt:lpstr>
      <vt:lpstr>Slide 2</vt:lpstr>
      <vt:lpstr>Slide 3</vt:lpstr>
      <vt:lpstr>Slide 4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Monster Song</dc:title>
  <dc:creator>user</dc:creator>
  <cp:lastModifiedBy>Aurika</cp:lastModifiedBy>
  <cp:revision>14</cp:revision>
  <dcterms:created xsi:type="dcterms:W3CDTF">2012-03-30T07:21:53Z</dcterms:created>
  <dcterms:modified xsi:type="dcterms:W3CDTF">2012-03-31T16:50:54Z</dcterms:modified>
</cp:coreProperties>
</file>