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D206-4943-4371-B4BF-B19380093701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5B550-B634-4813-A8F8-168A1CB7C7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He’s a pirate.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5B550-B634-4813-A8F8-168A1CB7C72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888B-15BF-4EA1-B4BA-A5C0ECF2AC47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4AC7-5D30-4073-8FBC-2F5AC59674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9323">
            <a:off x="6781800" y="3657600"/>
            <a:ext cx="1511313" cy="23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6425">
            <a:off x="533400" y="457200"/>
            <a:ext cx="1576250" cy="23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1070">
            <a:off x="7242402" y="533400"/>
            <a:ext cx="1710247" cy="20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4016">
            <a:off x="4459834" y="3352800"/>
            <a:ext cx="1493367" cy="296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93840">
            <a:off x="868915" y="3493703"/>
            <a:ext cx="16803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57213">
            <a:off x="3276600" y="381000"/>
            <a:ext cx="1389592" cy="17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00200" y="2514600"/>
            <a:ext cx="6324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The fancy-dress party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0"/>
            <a:ext cx="3919537" cy="493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62600" y="32766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</a:rPr>
              <a:t>pirate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3476625" cy="58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62600" y="32766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</a:rPr>
              <a:t>clown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"/>
            <a:ext cx="2952750" cy="585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62600" y="32766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cowboy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452937" cy="53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62600" y="32766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cook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3733800" cy="567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62600" y="32766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</a:rPr>
              <a:t>princess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3881437" cy="60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10200" y="1219200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magician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657600"/>
            <a:ext cx="1511313" cy="23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1576250" cy="23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"/>
            <a:ext cx="2220515" cy="26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819400"/>
            <a:ext cx="1762201" cy="34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1"/>
            <a:ext cx="16803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33400"/>
            <a:ext cx="1846792" cy="23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19600" y="2286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pirate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princess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0480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cook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1722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clown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58140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cowboy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609600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magician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657600"/>
            <a:ext cx="1511313" cy="23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1576250" cy="23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"/>
            <a:ext cx="2220515" cy="26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819400"/>
            <a:ext cx="1762201" cy="34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1"/>
            <a:ext cx="16803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33400"/>
            <a:ext cx="1846792" cy="23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19600" y="2286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pirate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princess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0480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cook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1722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clown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58140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cowboy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609600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magician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fancy dress party </dc:title>
  <dc:creator>user</dc:creator>
  <cp:lastModifiedBy>user</cp:lastModifiedBy>
  <cp:revision>15</cp:revision>
  <dcterms:created xsi:type="dcterms:W3CDTF">2012-05-07T07:51:07Z</dcterms:created>
  <dcterms:modified xsi:type="dcterms:W3CDTF">2012-05-07T08:20:19Z</dcterms:modified>
</cp:coreProperties>
</file>