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B0D-B96D-49FE-9E80-2766E7002D6A}" type="datetimeFigureOut">
              <a:rPr lang="lt-LT" smtClean="0"/>
              <a:pPr/>
              <a:t>2012.09.16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4650-3B11-4730-BB52-C8F062CB3B9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B0D-B96D-49FE-9E80-2766E7002D6A}" type="datetimeFigureOut">
              <a:rPr lang="lt-LT" smtClean="0"/>
              <a:pPr/>
              <a:t>2012.09.16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4650-3B11-4730-BB52-C8F062CB3B9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B0D-B96D-49FE-9E80-2766E7002D6A}" type="datetimeFigureOut">
              <a:rPr lang="lt-LT" smtClean="0"/>
              <a:pPr/>
              <a:t>2012.09.16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4650-3B11-4730-BB52-C8F062CB3B9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B0D-B96D-49FE-9E80-2766E7002D6A}" type="datetimeFigureOut">
              <a:rPr lang="lt-LT" smtClean="0"/>
              <a:pPr/>
              <a:t>2012.09.16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4650-3B11-4730-BB52-C8F062CB3B9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B0D-B96D-49FE-9E80-2766E7002D6A}" type="datetimeFigureOut">
              <a:rPr lang="lt-LT" smtClean="0"/>
              <a:pPr/>
              <a:t>2012.09.16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4650-3B11-4730-BB52-C8F062CB3B9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B0D-B96D-49FE-9E80-2766E7002D6A}" type="datetimeFigureOut">
              <a:rPr lang="lt-LT" smtClean="0"/>
              <a:pPr/>
              <a:t>2012.09.16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4650-3B11-4730-BB52-C8F062CB3B9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B0D-B96D-49FE-9E80-2766E7002D6A}" type="datetimeFigureOut">
              <a:rPr lang="lt-LT" smtClean="0"/>
              <a:pPr/>
              <a:t>2012.09.16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4650-3B11-4730-BB52-C8F062CB3B9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B0D-B96D-49FE-9E80-2766E7002D6A}" type="datetimeFigureOut">
              <a:rPr lang="lt-LT" smtClean="0"/>
              <a:pPr/>
              <a:t>2012.09.16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4650-3B11-4730-BB52-C8F062CB3B9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B0D-B96D-49FE-9E80-2766E7002D6A}" type="datetimeFigureOut">
              <a:rPr lang="lt-LT" smtClean="0"/>
              <a:pPr/>
              <a:t>2012.09.16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4650-3B11-4730-BB52-C8F062CB3B9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B0D-B96D-49FE-9E80-2766E7002D6A}" type="datetimeFigureOut">
              <a:rPr lang="lt-LT" smtClean="0"/>
              <a:pPr/>
              <a:t>2012.09.16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4650-3B11-4730-BB52-C8F062CB3B9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CB0D-B96D-49FE-9E80-2766E7002D6A}" type="datetimeFigureOut">
              <a:rPr lang="lt-LT" smtClean="0"/>
              <a:pPr/>
              <a:t>2012.09.16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4650-3B11-4730-BB52-C8F062CB3B9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6CB0D-B96D-49FE-9E80-2766E7002D6A}" type="datetimeFigureOut">
              <a:rPr lang="lt-LT" smtClean="0"/>
              <a:pPr/>
              <a:t>2012.09.16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D4650-3B11-4730-BB52-C8F062CB3B94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8508436" cy="638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05112" y="2173877"/>
            <a:ext cx="6423700" cy="257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34033" y="2188941"/>
            <a:ext cx="6056045" cy="270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354314">
            <a:off x="282682" y="1084750"/>
            <a:ext cx="2615161" cy="128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306542">
            <a:off x="6460811" y="1373899"/>
            <a:ext cx="2628539" cy="143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17080">
            <a:off x="3367552" y="1208340"/>
            <a:ext cx="2587671" cy="118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450721">
            <a:off x="661430" y="4209433"/>
            <a:ext cx="3172157" cy="12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510890">
            <a:off x="2273943" y="4432376"/>
            <a:ext cx="2974372" cy="121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036262">
            <a:off x="4807651" y="3935719"/>
            <a:ext cx="2410746" cy="216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6528970" y="4280342"/>
            <a:ext cx="3059148" cy="135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34907" y="1801599"/>
            <a:ext cx="5792252" cy="285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47664" y="1988840"/>
            <a:ext cx="5958830" cy="324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489940">
            <a:off x="2112532" y="2047494"/>
            <a:ext cx="5700787" cy="261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450721">
            <a:off x="1527595" y="2164502"/>
            <a:ext cx="6090288" cy="244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510890">
            <a:off x="1936678" y="2252468"/>
            <a:ext cx="5710007" cy="233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036262">
            <a:off x="1535433" y="815758"/>
            <a:ext cx="5773976" cy="5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74907" y="2077621"/>
            <a:ext cx="6011476" cy="26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49715">
            <a:off x="1312121" y="1925659"/>
            <a:ext cx="5796391" cy="284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Aurika</dc:creator>
  <cp:lastModifiedBy>Aurika</cp:lastModifiedBy>
  <cp:revision>14</cp:revision>
  <dcterms:created xsi:type="dcterms:W3CDTF">2012-09-11T19:01:09Z</dcterms:created>
  <dcterms:modified xsi:type="dcterms:W3CDTF">2012-09-16T19:30:50Z</dcterms:modified>
</cp:coreProperties>
</file>