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71" r:id="rId4"/>
    <p:sldId id="272" r:id="rId5"/>
    <p:sldId id="273" r:id="rId6"/>
    <p:sldId id="274" r:id="rId7"/>
    <p:sldId id="265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684E3-D4FF-4970-8741-D2E59CEBF1B8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7448D-5ED8-45C2-8C64-212A009BA933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7448D-5ED8-45C2-8C64-212A009BA933}" type="slidenum">
              <a:rPr lang="lt-LT" smtClean="0"/>
              <a:pPr/>
              <a:t>2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B82-0526-401B-AB61-112E5C611986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4756-4AAE-48A5-BE2B-C1F5CAE39B1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B82-0526-401B-AB61-112E5C611986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4756-4AAE-48A5-BE2B-C1F5CAE39B1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B82-0526-401B-AB61-112E5C611986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4756-4AAE-48A5-BE2B-C1F5CAE39B1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B82-0526-401B-AB61-112E5C611986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4756-4AAE-48A5-BE2B-C1F5CAE39B1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B82-0526-401B-AB61-112E5C611986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4756-4AAE-48A5-BE2B-C1F5CAE39B1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B82-0526-401B-AB61-112E5C611986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4756-4AAE-48A5-BE2B-C1F5CAE39B1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B82-0526-401B-AB61-112E5C611986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4756-4AAE-48A5-BE2B-C1F5CAE39B1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B82-0526-401B-AB61-112E5C611986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4756-4AAE-48A5-BE2B-C1F5CAE39B1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B82-0526-401B-AB61-112E5C611986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4756-4AAE-48A5-BE2B-C1F5CAE39B1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B82-0526-401B-AB61-112E5C611986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4756-4AAE-48A5-BE2B-C1F5CAE39B1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B82-0526-401B-AB61-112E5C611986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4756-4AAE-48A5-BE2B-C1F5CAE39B1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85B82-0526-401B-AB61-112E5C611986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54756-4AAE-48A5-BE2B-C1F5CAE39B12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5777880"/>
            <a:ext cx="4355876" cy="1080120"/>
          </a:xfrm>
        </p:spPr>
        <p:txBody>
          <a:bodyPr>
            <a:noAutofit/>
          </a:bodyPr>
          <a:lstStyle/>
          <a:p>
            <a:r>
              <a:rPr lang="lt-LT" sz="7200" b="1" dirty="0" err="1" smtClean="0">
                <a:solidFill>
                  <a:srgbClr val="008000"/>
                </a:solidFill>
              </a:rPr>
              <a:t>Rooms</a:t>
            </a:r>
            <a:endParaRPr lang="lt-LT" sz="7200" b="1" dirty="0">
              <a:solidFill>
                <a:srgbClr val="008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51720" y="188640"/>
            <a:ext cx="518234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Our</a:t>
            </a:r>
            <a:r>
              <a:rPr lang="lt-LT" sz="7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lt-LT" sz="72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house</a:t>
            </a:r>
            <a:endParaRPr kumimoji="0" lang="lt-LT" sz="7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5956" y="1196752"/>
            <a:ext cx="546428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 rot="21388596">
            <a:off x="3794680" y="1814860"/>
            <a:ext cx="1384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hall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1090121">
            <a:off x="6698995" y="1811501"/>
            <a:ext cx="1717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bathroom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179155">
            <a:off x="4872494" y="3617390"/>
            <a:ext cx="1717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kitchen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509120"/>
            <a:ext cx="2142360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 rot="1088032">
            <a:off x="5607867" y="5840540"/>
            <a:ext cx="21610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dining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room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 rot="179155">
            <a:off x="407702" y="3916758"/>
            <a:ext cx="21525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living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room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 rot="179155">
            <a:off x="1920166" y="5993656"/>
            <a:ext cx="1717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stairs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 rot="21127437">
            <a:off x="927340" y="1527976"/>
            <a:ext cx="1717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bedroom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3818">
            <a:off x="539552" y="260649"/>
            <a:ext cx="20519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4664"/>
            <a:ext cx="2295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59258">
            <a:off x="6679891" y="294089"/>
            <a:ext cx="23241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77532">
            <a:off x="467544" y="2420888"/>
            <a:ext cx="23431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7390">
            <a:off x="4897200" y="2270429"/>
            <a:ext cx="23241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86801">
            <a:off x="6237736" y="4505164"/>
            <a:ext cx="23336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8384527" cy="477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87824" y="4725144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b="1" dirty="0" err="1" smtClean="0">
                <a:solidFill>
                  <a:srgbClr val="FF0066"/>
                </a:solidFill>
                <a:latin typeface="Comic Sans MS" pitchFamily="66" charset="0"/>
              </a:rPr>
              <a:t>Bedroom</a:t>
            </a:r>
            <a:endParaRPr lang="lt-LT" sz="44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19"/>
            <a:ext cx="8334927" cy="47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31840" y="4653136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Bathroom</a:t>
            </a:r>
            <a:endParaRPr lang="lt-LT" sz="44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046" y="1196752"/>
            <a:ext cx="836702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71800" y="5013176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b="1" dirty="0" err="1" smtClean="0">
                <a:solidFill>
                  <a:srgbClr val="7030A0"/>
                </a:solidFill>
                <a:latin typeface="Comic Sans MS" pitchFamily="66" charset="0"/>
              </a:rPr>
              <a:t>Living</a:t>
            </a:r>
            <a:r>
              <a:rPr lang="lt-LT" sz="4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lt-LT" sz="4400" b="1" dirty="0" err="1" smtClean="0">
                <a:solidFill>
                  <a:srgbClr val="7030A0"/>
                </a:solidFill>
                <a:latin typeface="Comic Sans MS" pitchFamily="66" charset="0"/>
              </a:rPr>
              <a:t>room</a:t>
            </a:r>
            <a:endParaRPr lang="lt-LT" sz="4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165" y="764704"/>
            <a:ext cx="865028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15816" y="4797152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b="1" dirty="0" err="1" smtClean="0">
                <a:solidFill>
                  <a:srgbClr val="008000"/>
                </a:solidFill>
                <a:latin typeface="Comic Sans MS" pitchFamily="66" charset="0"/>
              </a:rPr>
              <a:t>Dining</a:t>
            </a:r>
            <a:r>
              <a:rPr lang="lt-LT" sz="4400" b="1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lt-LT" sz="4400" b="1" dirty="0" err="1" smtClean="0">
                <a:solidFill>
                  <a:srgbClr val="008000"/>
                </a:solidFill>
                <a:latin typeface="Comic Sans MS" pitchFamily="66" charset="0"/>
              </a:rPr>
              <a:t>room</a:t>
            </a:r>
            <a:endParaRPr lang="lt-LT" sz="44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446588" cy="501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1840" y="4941168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b="1" dirty="0" err="1" smtClean="0">
                <a:solidFill>
                  <a:srgbClr val="C00000"/>
                </a:solidFill>
                <a:latin typeface="Comic Sans MS" pitchFamily="66" charset="0"/>
              </a:rPr>
              <a:t>Kitchen</a:t>
            </a:r>
            <a:endParaRPr lang="lt-LT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588224" y="4509120"/>
            <a:ext cx="1728192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4800" b="1" noProof="0" dirty="0" err="1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Hall</a:t>
            </a:r>
            <a:endParaRPr kumimoji="0" lang="lt-LT" sz="48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570" y="1052736"/>
            <a:ext cx="806489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39952" y="4653136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b="1" dirty="0" err="1" smtClean="0">
                <a:solidFill>
                  <a:srgbClr val="002060"/>
                </a:solidFill>
                <a:latin typeface="Comic Sans MS" pitchFamily="66" charset="0"/>
              </a:rPr>
              <a:t>Hall</a:t>
            </a:r>
            <a:endParaRPr lang="lt-LT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76153" cy="488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99592" y="5589240"/>
            <a:ext cx="720080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err="1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Stairs</a:t>
            </a:r>
            <a:endParaRPr kumimoji="0" lang="lt-LT" sz="72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012160" y="2492896"/>
            <a:ext cx="1944216" cy="172819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308304" y="2924944"/>
            <a:ext cx="936104" cy="1656184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36096" y="4581128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b="1" dirty="0" err="1" smtClean="0">
                <a:solidFill>
                  <a:schemeClr val="bg1"/>
                </a:solidFill>
                <a:latin typeface="Comic Sans MS" pitchFamily="66" charset="0"/>
              </a:rPr>
              <a:t>downstairs</a:t>
            </a:r>
            <a:endParaRPr lang="lt-LT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3968" y="4005064"/>
            <a:ext cx="175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b="1" dirty="0" err="1" smtClean="0">
                <a:solidFill>
                  <a:srgbClr val="FFFF00"/>
                </a:solidFill>
                <a:latin typeface="Comic Sans MS" pitchFamily="66" charset="0"/>
              </a:rPr>
              <a:t>upstairs</a:t>
            </a:r>
            <a:endParaRPr lang="lt-LT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 rot="21388596">
            <a:off x="3794680" y="1814860"/>
            <a:ext cx="1384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hall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1090121">
            <a:off x="6698995" y="1811501"/>
            <a:ext cx="1717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bathroom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179155">
            <a:off x="4872494" y="3617390"/>
            <a:ext cx="1717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kitchen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509120"/>
            <a:ext cx="2142360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 rot="1088032">
            <a:off x="5607867" y="5840540"/>
            <a:ext cx="21610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dining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room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 rot="179155">
            <a:off x="407702" y="3916758"/>
            <a:ext cx="21525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living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room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 rot="179155">
            <a:off x="1920166" y="5993656"/>
            <a:ext cx="1717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stairs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 rot="21127437">
            <a:off x="927340" y="1527976"/>
            <a:ext cx="1717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bedroom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3818">
            <a:off x="539552" y="260649"/>
            <a:ext cx="20519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4664"/>
            <a:ext cx="2295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59258">
            <a:off x="6679891" y="294089"/>
            <a:ext cx="23241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77532">
            <a:off x="467544" y="2420888"/>
            <a:ext cx="23431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7390">
            <a:off x="4897200" y="2270429"/>
            <a:ext cx="23241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86801">
            <a:off x="6237736" y="4505164"/>
            <a:ext cx="23336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34</Words>
  <Application>Microsoft Office PowerPoint</Application>
  <PresentationFormat>On-screen Show (4:3)</PresentationFormat>
  <Paragraphs>27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Rooms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Rooms</dc:title>
  <dc:creator>Aurika</dc:creator>
  <cp:lastModifiedBy>Aurika</cp:lastModifiedBy>
  <cp:revision>49</cp:revision>
  <dcterms:created xsi:type="dcterms:W3CDTF">2012-10-14T10:45:08Z</dcterms:created>
  <dcterms:modified xsi:type="dcterms:W3CDTF">2012-12-02T17:28:41Z</dcterms:modified>
</cp:coreProperties>
</file>