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57" r:id="rId7"/>
    <p:sldId id="262" r:id="rId8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9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AFAB-7C33-4819-B74E-0FC77E5A9820}" type="datetimeFigureOut">
              <a:rPr lang="lt-LT" smtClean="0"/>
              <a:t>2012.10.14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2E380-27AA-4193-BF93-EDBC2DECE4E6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AFAB-7C33-4819-B74E-0FC77E5A9820}" type="datetimeFigureOut">
              <a:rPr lang="lt-LT" smtClean="0"/>
              <a:t>2012.10.14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2E380-27AA-4193-BF93-EDBC2DECE4E6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AFAB-7C33-4819-B74E-0FC77E5A9820}" type="datetimeFigureOut">
              <a:rPr lang="lt-LT" smtClean="0"/>
              <a:t>2012.10.14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2E380-27AA-4193-BF93-EDBC2DECE4E6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AFAB-7C33-4819-B74E-0FC77E5A9820}" type="datetimeFigureOut">
              <a:rPr lang="lt-LT" smtClean="0"/>
              <a:t>2012.10.14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2E380-27AA-4193-BF93-EDBC2DECE4E6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AFAB-7C33-4819-B74E-0FC77E5A9820}" type="datetimeFigureOut">
              <a:rPr lang="lt-LT" smtClean="0"/>
              <a:t>2012.10.14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2E380-27AA-4193-BF93-EDBC2DECE4E6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AFAB-7C33-4819-B74E-0FC77E5A9820}" type="datetimeFigureOut">
              <a:rPr lang="lt-LT" smtClean="0"/>
              <a:t>2012.10.14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2E380-27AA-4193-BF93-EDBC2DECE4E6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AFAB-7C33-4819-B74E-0FC77E5A9820}" type="datetimeFigureOut">
              <a:rPr lang="lt-LT" smtClean="0"/>
              <a:t>2012.10.14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2E380-27AA-4193-BF93-EDBC2DECE4E6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AFAB-7C33-4819-B74E-0FC77E5A9820}" type="datetimeFigureOut">
              <a:rPr lang="lt-LT" smtClean="0"/>
              <a:t>2012.10.14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2E380-27AA-4193-BF93-EDBC2DECE4E6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AFAB-7C33-4819-B74E-0FC77E5A9820}" type="datetimeFigureOut">
              <a:rPr lang="lt-LT" smtClean="0"/>
              <a:t>2012.10.14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2E380-27AA-4193-BF93-EDBC2DECE4E6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AFAB-7C33-4819-B74E-0FC77E5A9820}" type="datetimeFigureOut">
              <a:rPr lang="lt-LT" smtClean="0"/>
              <a:t>2012.10.14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2E380-27AA-4193-BF93-EDBC2DECE4E6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AFAB-7C33-4819-B74E-0FC77E5A9820}" type="datetimeFigureOut">
              <a:rPr lang="lt-LT" smtClean="0"/>
              <a:t>2012.10.14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2E380-27AA-4193-BF93-EDBC2DECE4E6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0AFAB-7C33-4819-B74E-0FC77E5A9820}" type="datetimeFigureOut">
              <a:rPr lang="lt-LT" smtClean="0"/>
              <a:t>2012.10.14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2E380-27AA-4193-BF93-EDBC2DECE4E6}" type="slidenum">
              <a:rPr lang="lt-LT" smtClean="0"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71800" y="332656"/>
            <a:ext cx="3456384" cy="1470025"/>
          </a:xfrm>
        </p:spPr>
        <p:txBody>
          <a:bodyPr/>
          <a:lstStyle/>
          <a:p>
            <a:r>
              <a:rPr lang="lt-LT" sz="6000" b="1" dirty="0" err="1" smtClean="0">
                <a:solidFill>
                  <a:srgbClr val="7030A0"/>
                </a:solidFill>
                <a:latin typeface="Comic Sans MS" pitchFamily="66" charset="0"/>
              </a:rPr>
              <a:t>Where</a:t>
            </a:r>
            <a:r>
              <a:rPr lang="lt-LT" b="1" dirty="0" smtClean="0">
                <a:solidFill>
                  <a:srgbClr val="7030A0"/>
                </a:solidFill>
                <a:latin typeface="Comic Sans MS" pitchFamily="66" charset="0"/>
              </a:rPr>
              <a:t>?</a:t>
            </a:r>
            <a:endParaRPr lang="lt-LT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844824"/>
            <a:ext cx="6992457" cy="4620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3" descr="Picture4"/>
          <p:cNvPicPr>
            <a:picLocks noChangeAspect="1" noChangeArrowheads="1"/>
          </p:cNvPicPr>
          <p:nvPr/>
        </p:nvPicPr>
        <p:blipFill>
          <a:blip r:embed="rId2" cstate="print"/>
          <a:srcRect t="949"/>
          <a:stretch>
            <a:fillRect/>
          </a:stretch>
        </p:blipFill>
        <p:spPr bwMode="auto">
          <a:xfrm>
            <a:off x="411163" y="555625"/>
            <a:ext cx="8321675" cy="580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1043608" y="4653136"/>
            <a:ext cx="16002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lt-LT" sz="6600" b="1" dirty="0">
                <a:solidFill>
                  <a:srgbClr val="660066"/>
                </a:solidFill>
                <a:latin typeface="Comic Sans MS" pitchFamily="66" charset="0"/>
              </a:rPr>
              <a:t>i</a:t>
            </a:r>
            <a:r>
              <a:rPr lang="en-US" sz="6600" b="1" dirty="0">
                <a:solidFill>
                  <a:srgbClr val="660066"/>
                </a:solidFill>
                <a:latin typeface="Comic Sans MS" pitchFamily="66" charset="0"/>
              </a:rPr>
              <a:t>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Picture9"/>
          <p:cNvPicPr>
            <a:picLocks noChangeAspect="1" noChangeArrowheads="1"/>
          </p:cNvPicPr>
          <p:nvPr/>
        </p:nvPicPr>
        <p:blipFill>
          <a:blip r:embed="rId2" cstate="print"/>
          <a:srcRect t="975"/>
          <a:stretch>
            <a:fillRect/>
          </a:stretch>
        </p:blipFill>
        <p:spPr bwMode="auto">
          <a:xfrm>
            <a:off x="411163" y="557213"/>
            <a:ext cx="8321675" cy="580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1043608" y="4653136"/>
            <a:ext cx="16002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lt-LT" sz="6600" b="1" dirty="0" smtClean="0">
                <a:solidFill>
                  <a:srgbClr val="660066"/>
                </a:solidFill>
                <a:latin typeface="Comic Sans MS" pitchFamily="66" charset="0"/>
              </a:rPr>
              <a:t>o</a:t>
            </a:r>
            <a:r>
              <a:rPr lang="en-US" sz="6600" b="1" dirty="0" smtClean="0">
                <a:solidFill>
                  <a:srgbClr val="660066"/>
                </a:solidFill>
                <a:latin typeface="Comic Sans MS" pitchFamily="66" charset="0"/>
              </a:rPr>
              <a:t>n </a:t>
            </a:r>
            <a:endParaRPr lang="en-US" sz="6600" b="1" dirty="0">
              <a:solidFill>
                <a:srgbClr val="660066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Picture8"/>
          <p:cNvPicPr>
            <a:picLocks noChangeAspect="1" noChangeArrowheads="1"/>
          </p:cNvPicPr>
          <p:nvPr/>
        </p:nvPicPr>
        <p:blipFill>
          <a:blip r:embed="rId2" cstate="print"/>
          <a:srcRect t="975"/>
          <a:stretch>
            <a:fillRect/>
          </a:stretch>
        </p:blipFill>
        <p:spPr bwMode="auto">
          <a:xfrm>
            <a:off x="411163" y="557213"/>
            <a:ext cx="8321675" cy="580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1043608" y="4653136"/>
            <a:ext cx="2664296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lt-LT" sz="6600" b="1" dirty="0" err="1" smtClean="0">
                <a:solidFill>
                  <a:srgbClr val="660066"/>
                </a:solidFill>
                <a:latin typeface="Comic Sans MS" pitchFamily="66" charset="0"/>
              </a:rPr>
              <a:t>under</a:t>
            </a:r>
            <a:r>
              <a:rPr lang="en-US" sz="6600" b="1" dirty="0" smtClean="0">
                <a:solidFill>
                  <a:srgbClr val="660066"/>
                </a:solidFill>
                <a:latin typeface="Comic Sans MS" pitchFamily="66" charset="0"/>
              </a:rPr>
              <a:t> </a:t>
            </a:r>
            <a:endParaRPr lang="en-US" sz="6600" b="1" dirty="0">
              <a:solidFill>
                <a:srgbClr val="660066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Picture5"/>
          <p:cNvPicPr>
            <a:picLocks noChangeAspect="1" noChangeArrowheads="1"/>
          </p:cNvPicPr>
          <p:nvPr/>
        </p:nvPicPr>
        <p:blipFill>
          <a:blip r:embed="rId2" cstate="print"/>
          <a:srcRect l="629" t="732"/>
          <a:stretch>
            <a:fillRect/>
          </a:stretch>
        </p:blipFill>
        <p:spPr bwMode="auto">
          <a:xfrm>
            <a:off x="457200" y="542925"/>
            <a:ext cx="8283575" cy="581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899592" y="1124744"/>
            <a:ext cx="266429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lt-LT" sz="5400" b="1" dirty="0" err="1">
                <a:solidFill>
                  <a:srgbClr val="660066"/>
                </a:solidFill>
                <a:latin typeface="Comic Sans MS" pitchFamily="66" charset="0"/>
              </a:rPr>
              <a:t>n</a:t>
            </a:r>
            <a:r>
              <a:rPr lang="lt-LT" sz="5400" b="1" dirty="0" err="1" smtClean="0">
                <a:solidFill>
                  <a:srgbClr val="660066"/>
                </a:solidFill>
                <a:latin typeface="Comic Sans MS" pitchFamily="66" charset="0"/>
              </a:rPr>
              <a:t>ext</a:t>
            </a:r>
            <a:r>
              <a:rPr lang="lt-LT" sz="5400" b="1" dirty="0" smtClean="0">
                <a:solidFill>
                  <a:srgbClr val="660066"/>
                </a:solidFill>
                <a:latin typeface="Comic Sans MS" pitchFamily="66" charset="0"/>
              </a:rPr>
              <a:t> to</a:t>
            </a:r>
            <a:r>
              <a:rPr lang="en-US" sz="5400" b="1" dirty="0" smtClean="0">
                <a:solidFill>
                  <a:srgbClr val="660066"/>
                </a:solidFill>
                <a:latin typeface="Comic Sans MS" pitchFamily="66" charset="0"/>
              </a:rPr>
              <a:t> </a:t>
            </a:r>
            <a:endParaRPr lang="en-US" sz="5400" b="1" dirty="0">
              <a:solidFill>
                <a:srgbClr val="660066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4"/>
          <p:cNvSpPr txBox="1">
            <a:spLocks noChangeArrowheads="1"/>
          </p:cNvSpPr>
          <p:nvPr/>
        </p:nvSpPr>
        <p:spPr bwMode="auto">
          <a:xfrm rot="923093">
            <a:off x="471756" y="5469643"/>
            <a:ext cx="221332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lt-LT" sz="5400" b="1" dirty="0" err="1" smtClean="0">
                <a:solidFill>
                  <a:srgbClr val="660066"/>
                </a:solidFill>
                <a:latin typeface="Comic Sans MS" pitchFamily="66" charset="0"/>
              </a:rPr>
              <a:t>under</a:t>
            </a:r>
            <a:r>
              <a:rPr lang="en-US" sz="6600" b="1" dirty="0" smtClean="0">
                <a:solidFill>
                  <a:srgbClr val="660066"/>
                </a:solidFill>
                <a:latin typeface="Comic Sans MS" pitchFamily="66" charset="0"/>
              </a:rPr>
              <a:t> </a:t>
            </a:r>
            <a:endParaRPr lang="en-US" sz="6600" b="1" dirty="0">
              <a:solidFill>
                <a:srgbClr val="660066"/>
              </a:solidFill>
              <a:latin typeface="Comic Sans MS" pitchFamily="66" charset="0"/>
            </a:endParaRPr>
          </a:p>
        </p:txBody>
      </p:sp>
      <p:pic>
        <p:nvPicPr>
          <p:cNvPr id="6" name="Picture 4" descr="Picture8"/>
          <p:cNvPicPr>
            <a:picLocks noChangeAspect="1" noChangeArrowheads="1"/>
          </p:cNvPicPr>
          <p:nvPr/>
        </p:nvPicPr>
        <p:blipFill>
          <a:blip r:embed="rId2" cstate="print"/>
          <a:srcRect t="975"/>
          <a:stretch>
            <a:fillRect/>
          </a:stretch>
        </p:blipFill>
        <p:spPr bwMode="auto">
          <a:xfrm rot="801513">
            <a:off x="606762" y="3547454"/>
            <a:ext cx="3152726" cy="2197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3" descr="Picture4"/>
          <p:cNvPicPr>
            <a:picLocks noChangeAspect="1" noChangeArrowheads="1"/>
          </p:cNvPicPr>
          <p:nvPr/>
        </p:nvPicPr>
        <p:blipFill>
          <a:blip r:embed="rId3" cstate="print"/>
          <a:srcRect t="949"/>
          <a:stretch>
            <a:fillRect/>
          </a:stretch>
        </p:blipFill>
        <p:spPr bwMode="auto">
          <a:xfrm rot="20524486">
            <a:off x="257817" y="425301"/>
            <a:ext cx="3105177" cy="2165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4"/>
          <p:cNvSpPr txBox="1">
            <a:spLocks noChangeArrowheads="1"/>
          </p:cNvSpPr>
          <p:nvPr/>
        </p:nvSpPr>
        <p:spPr bwMode="auto">
          <a:xfrm rot="21160945">
            <a:off x="1827733" y="2446276"/>
            <a:ext cx="16002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lt-LT" sz="6600" b="1" dirty="0">
                <a:solidFill>
                  <a:srgbClr val="660066"/>
                </a:solidFill>
                <a:latin typeface="Comic Sans MS" pitchFamily="66" charset="0"/>
              </a:rPr>
              <a:t>i</a:t>
            </a:r>
            <a:r>
              <a:rPr lang="en-US" sz="6600" b="1" dirty="0">
                <a:solidFill>
                  <a:srgbClr val="660066"/>
                </a:solidFill>
                <a:latin typeface="Comic Sans MS" pitchFamily="66" charset="0"/>
              </a:rPr>
              <a:t>n </a:t>
            </a:r>
          </a:p>
        </p:txBody>
      </p:sp>
      <p:pic>
        <p:nvPicPr>
          <p:cNvPr id="9" name="Picture 4" descr="Picture9"/>
          <p:cNvPicPr>
            <a:picLocks noChangeAspect="1" noChangeArrowheads="1"/>
          </p:cNvPicPr>
          <p:nvPr/>
        </p:nvPicPr>
        <p:blipFill>
          <a:blip r:embed="rId4" cstate="print"/>
          <a:srcRect t="975"/>
          <a:stretch>
            <a:fillRect/>
          </a:stretch>
        </p:blipFill>
        <p:spPr bwMode="auto">
          <a:xfrm>
            <a:off x="5436096" y="260648"/>
            <a:ext cx="3146936" cy="2193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5796136" y="2420888"/>
            <a:ext cx="151216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lt-LT" sz="6000" b="1" dirty="0" smtClean="0">
                <a:solidFill>
                  <a:srgbClr val="660066"/>
                </a:solidFill>
                <a:latin typeface="Comic Sans MS" pitchFamily="66" charset="0"/>
              </a:rPr>
              <a:t>o</a:t>
            </a:r>
            <a:r>
              <a:rPr lang="en-US" sz="6000" b="1" dirty="0" smtClean="0">
                <a:solidFill>
                  <a:srgbClr val="660066"/>
                </a:solidFill>
                <a:latin typeface="Comic Sans MS" pitchFamily="66" charset="0"/>
              </a:rPr>
              <a:t>n </a:t>
            </a:r>
            <a:endParaRPr lang="en-US" sz="6000" b="1" dirty="0">
              <a:solidFill>
                <a:srgbClr val="660066"/>
              </a:solidFill>
              <a:latin typeface="Comic Sans MS" pitchFamily="66" charset="0"/>
            </a:endParaRPr>
          </a:p>
        </p:txBody>
      </p:sp>
      <p:pic>
        <p:nvPicPr>
          <p:cNvPr id="11" name="Picture 4" descr="Picture5"/>
          <p:cNvPicPr>
            <a:picLocks noChangeAspect="1" noChangeArrowheads="1"/>
          </p:cNvPicPr>
          <p:nvPr/>
        </p:nvPicPr>
        <p:blipFill>
          <a:blip r:embed="rId5" cstate="print"/>
          <a:srcRect l="629" t="732"/>
          <a:stretch>
            <a:fillRect/>
          </a:stretch>
        </p:blipFill>
        <p:spPr bwMode="auto">
          <a:xfrm rot="21290624">
            <a:off x="4311644" y="3431923"/>
            <a:ext cx="3376687" cy="2370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14"/>
          <p:cNvSpPr txBox="1">
            <a:spLocks noChangeArrowheads="1"/>
          </p:cNvSpPr>
          <p:nvPr/>
        </p:nvSpPr>
        <p:spPr bwMode="auto">
          <a:xfrm rot="21077606">
            <a:off x="5858384" y="5697160"/>
            <a:ext cx="266429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lt-LT" sz="5400" b="1" dirty="0" err="1">
                <a:solidFill>
                  <a:srgbClr val="660066"/>
                </a:solidFill>
                <a:latin typeface="Comic Sans MS" pitchFamily="66" charset="0"/>
              </a:rPr>
              <a:t>n</a:t>
            </a:r>
            <a:r>
              <a:rPr lang="lt-LT" sz="5400" b="1" dirty="0" err="1" smtClean="0">
                <a:solidFill>
                  <a:srgbClr val="660066"/>
                </a:solidFill>
                <a:latin typeface="Comic Sans MS" pitchFamily="66" charset="0"/>
              </a:rPr>
              <a:t>ext</a:t>
            </a:r>
            <a:r>
              <a:rPr lang="lt-LT" sz="5400" b="1" dirty="0" smtClean="0">
                <a:solidFill>
                  <a:srgbClr val="660066"/>
                </a:solidFill>
                <a:latin typeface="Comic Sans MS" pitchFamily="66" charset="0"/>
              </a:rPr>
              <a:t> to</a:t>
            </a:r>
            <a:r>
              <a:rPr lang="en-US" sz="5400" b="1" dirty="0" smtClean="0">
                <a:solidFill>
                  <a:srgbClr val="660066"/>
                </a:solidFill>
                <a:latin typeface="Comic Sans MS" pitchFamily="66" charset="0"/>
              </a:rPr>
              <a:t> </a:t>
            </a:r>
            <a:endParaRPr lang="en-US" sz="5400" b="1" dirty="0">
              <a:solidFill>
                <a:srgbClr val="660066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0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4"/>
          <p:cNvSpPr txBox="1">
            <a:spLocks noChangeArrowheads="1"/>
          </p:cNvSpPr>
          <p:nvPr/>
        </p:nvSpPr>
        <p:spPr bwMode="auto">
          <a:xfrm rot="923093">
            <a:off x="471756" y="5469643"/>
            <a:ext cx="221332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lt-LT" sz="5400" b="1" dirty="0" err="1" smtClean="0">
                <a:solidFill>
                  <a:srgbClr val="660066"/>
                </a:solidFill>
                <a:latin typeface="Comic Sans MS" pitchFamily="66" charset="0"/>
              </a:rPr>
              <a:t>under</a:t>
            </a:r>
            <a:r>
              <a:rPr lang="en-US" sz="6600" b="1" dirty="0" smtClean="0">
                <a:solidFill>
                  <a:srgbClr val="660066"/>
                </a:solidFill>
                <a:latin typeface="Comic Sans MS" pitchFamily="66" charset="0"/>
              </a:rPr>
              <a:t> </a:t>
            </a:r>
            <a:endParaRPr lang="en-US" sz="6600" b="1" dirty="0">
              <a:solidFill>
                <a:srgbClr val="660066"/>
              </a:solidFill>
              <a:latin typeface="Comic Sans MS" pitchFamily="66" charset="0"/>
            </a:endParaRPr>
          </a:p>
        </p:txBody>
      </p:sp>
      <p:pic>
        <p:nvPicPr>
          <p:cNvPr id="6" name="Picture 4" descr="Picture8"/>
          <p:cNvPicPr>
            <a:picLocks noChangeAspect="1" noChangeArrowheads="1"/>
          </p:cNvPicPr>
          <p:nvPr/>
        </p:nvPicPr>
        <p:blipFill>
          <a:blip r:embed="rId2" cstate="print"/>
          <a:srcRect t="975"/>
          <a:stretch>
            <a:fillRect/>
          </a:stretch>
        </p:blipFill>
        <p:spPr bwMode="auto">
          <a:xfrm rot="801513">
            <a:off x="606762" y="3547454"/>
            <a:ext cx="3152726" cy="2197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3" descr="Picture4"/>
          <p:cNvPicPr>
            <a:picLocks noChangeAspect="1" noChangeArrowheads="1"/>
          </p:cNvPicPr>
          <p:nvPr/>
        </p:nvPicPr>
        <p:blipFill>
          <a:blip r:embed="rId3" cstate="print"/>
          <a:srcRect t="949"/>
          <a:stretch>
            <a:fillRect/>
          </a:stretch>
        </p:blipFill>
        <p:spPr bwMode="auto">
          <a:xfrm rot="20524486">
            <a:off x="257817" y="425301"/>
            <a:ext cx="3105177" cy="2165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4"/>
          <p:cNvSpPr txBox="1">
            <a:spLocks noChangeArrowheads="1"/>
          </p:cNvSpPr>
          <p:nvPr/>
        </p:nvSpPr>
        <p:spPr bwMode="auto">
          <a:xfrm rot="21160945">
            <a:off x="1827733" y="2446276"/>
            <a:ext cx="16002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lt-LT" sz="6600" b="1" dirty="0">
                <a:solidFill>
                  <a:srgbClr val="660066"/>
                </a:solidFill>
                <a:latin typeface="Comic Sans MS" pitchFamily="66" charset="0"/>
              </a:rPr>
              <a:t>i</a:t>
            </a:r>
            <a:r>
              <a:rPr lang="en-US" sz="6600" b="1" dirty="0">
                <a:solidFill>
                  <a:srgbClr val="660066"/>
                </a:solidFill>
                <a:latin typeface="Comic Sans MS" pitchFamily="66" charset="0"/>
              </a:rPr>
              <a:t>n </a:t>
            </a:r>
          </a:p>
        </p:txBody>
      </p:sp>
      <p:pic>
        <p:nvPicPr>
          <p:cNvPr id="9" name="Picture 4" descr="Picture9"/>
          <p:cNvPicPr>
            <a:picLocks noChangeAspect="1" noChangeArrowheads="1"/>
          </p:cNvPicPr>
          <p:nvPr/>
        </p:nvPicPr>
        <p:blipFill>
          <a:blip r:embed="rId4" cstate="print"/>
          <a:srcRect t="975"/>
          <a:stretch>
            <a:fillRect/>
          </a:stretch>
        </p:blipFill>
        <p:spPr bwMode="auto">
          <a:xfrm>
            <a:off x="5436096" y="260648"/>
            <a:ext cx="3146936" cy="2193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5796136" y="2420888"/>
            <a:ext cx="151216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lt-LT" sz="6000" b="1" dirty="0" smtClean="0">
                <a:solidFill>
                  <a:srgbClr val="660066"/>
                </a:solidFill>
                <a:latin typeface="Comic Sans MS" pitchFamily="66" charset="0"/>
              </a:rPr>
              <a:t>o</a:t>
            </a:r>
            <a:r>
              <a:rPr lang="en-US" sz="6000" b="1" dirty="0" smtClean="0">
                <a:solidFill>
                  <a:srgbClr val="660066"/>
                </a:solidFill>
                <a:latin typeface="Comic Sans MS" pitchFamily="66" charset="0"/>
              </a:rPr>
              <a:t>n </a:t>
            </a:r>
            <a:endParaRPr lang="en-US" sz="6000" b="1" dirty="0">
              <a:solidFill>
                <a:srgbClr val="660066"/>
              </a:solidFill>
              <a:latin typeface="Comic Sans MS" pitchFamily="66" charset="0"/>
            </a:endParaRPr>
          </a:p>
        </p:txBody>
      </p:sp>
      <p:pic>
        <p:nvPicPr>
          <p:cNvPr id="11" name="Picture 4" descr="Picture5"/>
          <p:cNvPicPr>
            <a:picLocks noChangeAspect="1" noChangeArrowheads="1"/>
          </p:cNvPicPr>
          <p:nvPr/>
        </p:nvPicPr>
        <p:blipFill>
          <a:blip r:embed="rId5" cstate="print"/>
          <a:srcRect l="629" t="732"/>
          <a:stretch>
            <a:fillRect/>
          </a:stretch>
        </p:blipFill>
        <p:spPr bwMode="auto">
          <a:xfrm rot="21290624">
            <a:off x="4311644" y="3431923"/>
            <a:ext cx="3376687" cy="2370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14"/>
          <p:cNvSpPr txBox="1">
            <a:spLocks noChangeArrowheads="1"/>
          </p:cNvSpPr>
          <p:nvPr/>
        </p:nvSpPr>
        <p:spPr bwMode="auto">
          <a:xfrm rot="21077606">
            <a:off x="5858384" y="5697160"/>
            <a:ext cx="266429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lt-LT" sz="5400" b="1" dirty="0" err="1">
                <a:solidFill>
                  <a:srgbClr val="660066"/>
                </a:solidFill>
                <a:latin typeface="Comic Sans MS" pitchFamily="66" charset="0"/>
              </a:rPr>
              <a:t>n</a:t>
            </a:r>
            <a:r>
              <a:rPr lang="lt-LT" sz="5400" b="1" dirty="0" err="1" smtClean="0">
                <a:solidFill>
                  <a:srgbClr val="660066"/>
                </a:solidFill>
                <a:latin typeface="Comic Sans MS" pitchFamily="66" charset="0"/>
              </a:rPr>
              <a:t>ext</a:t>
            </a:r>
            <a:r>
              <a:rPr lang="lt-LT" sz="5400" b="1" dirty="0" smtClean="0">
                <a:solidFill>
                  <a:srgbClr val="660066"/>
                </a:solidFill>
                <a:latin typeface="Comic Sans MS" pitchFamily="66" charset="0"/>
              </a:rPr>
              <a:t> to</a:t>
            </a:r>
            <a:r>
              <a:rPr lang="en-US" sz="5400" b="1" dirty="0" smtClean="0">
                <a:solidFill>
                  <a:srgbClr val="660066"/>
                </a:solidFill>
                <a:latin typeface="Comic Sans MS" pitchFamily="66" charset="0"/>
              </a:rPr>
              <a:t> </a:t>
            </a:r>
            <a:endParaRPr lang="en-US" sz="5400" b="1" dirty="0">
              <a:solidFill>
                <a:srgbClr val="660066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23</Words>
  <Application>Microsoft Office PowerPoint</Application>
  <PresentationFormat>On-screen Show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Where?</vt:lpstr>
      <vt:lpstr>Slide 2</vt:lpstr>
      <vt:lpstr>Slide 3</vt:lpstr>
      <vt:lpstr>Slide 4</vt:lpstr>
      <vt:lpstr>Slide 5</vt:lpstr>
      <vt:lpstr>Slide 6</vt:lpstr>
      <vt:lpstr>Slide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Where?</dc:title>
  <dc:creator>Aurika</dc:creator>
  <cp:lastModifiedBy>Aurika</cp:lastModifiedBy>
  <cp:revision>8</cp:revision>
  <dcterms:created xsi:type="dcterms:W3CDTF">2012-10-14T10:26:13Z</dcterms:created>
  <dcterms:modified xsi:type="dcterms:W3CDTF">2012-10-14T10:40:45Z</dcterms:modified>
</cp:coreProperties>
</file>