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6" r:id="rId2"/>
    <p:sldId id="288" r:id="rId3"/>
    <p:sldId id="258" r:id="rId4"/>
    <p:sldId id="259" r:id="rId5"/>
    <p:sldId id="260" r:id="rId6"/>
    <p:sldId id="261" r:id="rId7"/>
    <p:sldId id="267" r:id="rId8"/>
    <p:sldId id="263" r:id="rId9"/>
    <p:sldId id="264" r:id="rId10"/>
    <p:sldId id="272" r:id="rId11"/>
    <p:sldId id="273" r:id="rId12"/>
    <p:sldId id="275" r:id="rId13"/>
    <p:sldId id="265" r:id="rId14"/>
    <p:sldId id="266" r:id="rId15"/>
    <p:sldId id="268" r:id="rId16"/>
    <p:sldId id="274" r:id="rId17"/>
    <p:sldId id="276" r:id="rId18"/>
    <p:sldId id="277" r:id="rId19"/>
    <p:sldId id="270" r:id="rId20"/>
    <p:sldId id="281" r:id="rId21"/>
    <p:sldId id="271" r:id="rId22"/>
    <p:sldId id="278" r:id="rId23"/>
    <p:sldId id="279" r:id="rId24"/>
    <p:sldId id="280" r:id="rId25"/>
    <p:sldId id="282" r:id="rId26"/>
    <p:sldId id="262" r:id="rId27"/>
    <p:sldId id="287" r:id="rId28"/>
    <p:sldId id="283" r:id="rId29"/>
    <p:sldId id="284" r:id="rId3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19B9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2A665-6146-4A11-903F-BDA0B7986335}" type="datetimeFigureOut">
              <a:rPr lang="lt-LT" smtClean="0"/>
              <a:pPr/>
              <a:t>2013.02.03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99B6E-D47C-4474-A503-B66011E2AF12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err="1" smtClean="0"/>
              <a:t>apple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99B6E-D47C-4474-A503-B66011E2AF12}" type="slidenum">
              <a:rPr lang="lt-LT" smtClean="0"/>
              <a:pPr/>
              <a:t>26</a:t>
            </a:fld>
            <a:endParaRPr lang="lt-L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err="1" smtClean="0"/>
              <a:t>apple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99B6E-D47C-4474-A503-B66011E2AF12}" type="slidenum">
              <a:rPr lang="lt-LT" smtClean="0"/>
              <a:pPr/>
              <a:t>27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903B-5D8E-4F92-882A-7CBFA54E21AE}" type="datetimeFigureOut">
              <a:rPr lang="lt-LT" smtClean="0"/>
              <a:pPr/>
              <a:t>2013.02.03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24DF-933D-4151-90E5-43BE3F47892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903B-5D8E-4F92-882A-7CBFA54E21AE}" type="datetimeFigureOut">
              <a:rPr lang="lt-LT" smtClean="0"/>
              <a:pPr/>
              <a:t>2013.02.03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24DF-933D-4151-90E5-43BE3F47892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903B-5D8E-4F92-882A-7CBFA54E21AE}" type="datetimeFigureOut">
              <a:rPr lang="lt-LT" smtClean="0"/>
              <a:pPr/>
              <a:t>2013.02.03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24DF-933D-4151-90E5-43BE3F47892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903B-5D8E-4F92-882A-7CBFA54E21AE}" type="datetimeFigureOut">
              <a:rPr lang="lt-LT" smtClean="0"/>
              <a:pPr/>
              <a:t>2013.02.03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24DF-933D-4151-90E5-43BE3F47892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903B-5D8E-4F92-882A-7CBFA54E21AE}" type="datetimeFigureOut">
              <a:rPr lang="lt-LT" smtClean="0"/>
              <a:pPr/>
              <a:t>2013.02.03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24DF-933D-4151-90E5-43BE3F47892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903B-5D8E-4F92-882A-7CBFA54E21AE}" type="datetimeFigureOut">
              <a:rPr lang="lt-LT" smtClean="0"/>
              <a:pPr/>
              <a:t>2013.02.03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24DF-933D-4151-90E5-43BE3F47892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903B-5D8E-4F92-882A-7CBFA54E21AE}" type="datetimeFigureOut">
              <a:rPr lang="lt-LT" smtClean="0"/>
              <a:pPr/>
              <a:t>2013.02.03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24DF-933D-4151-90E5-43BE3F47892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903B-5D8E-4F92-882A-7CBFA54E21AE}" type="datetimeFigureOut">
              <a:rPr lang="lt-LT" smtClean="0"/>
              <a:pPr/>
              <a:t>2013.02.03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24DF-933D-4151-90E5-43BE3F47892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903B-5D8E-4F92-882A-7CBFA54E21AE}" type="datetimeFigureOut">
              <a:rPr lang="lt-LT" smtClean="0"/>
              <a:pPr/>
              <a:t>2013.02.03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24DF-933D-4151-90E5-43BE3F47892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903B-5D8E-4F92-882A-7CBFA54E21AE}" type="datetimeFigureOut">
              <a:rPr lang="lt-LT" smtClean="0"/>
              <a:pPr/>
              <a:t>2013.02.03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24DF-933D-4151-90E5-43BE3F47892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903B-5D8E-4F92-882A-7CBFA54E21AE}" type="datetimeFigureOut">
              <a:rPr lang="lt-LT" smtClean="0"/>
              <a:pPr/>
              <a:t>2013.02.03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24DF-933D-4151-90E5-43BE3F478927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F903B-5D8E-4F92-882A-7CBFA54E21AE}" type="datetimeFigureOut">
              <a:rPr lang="lt-LT" smtClean="0"/>
              <a:pPr/>
              <a:t>2013.02.03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24DF-933D-4151-90E5-43BE3F478927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91558">
            <a:off x="448038" y="451377"/>
            <a:ext cx="842256" cy="67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97708">
            <a:off x="2546858" y="4899156"/>
            <a:ext cx="681726" cy="48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41780">
            <a:off x="7331138" y="423328"/>
            <a:ext cx="992472" cy="69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52748">
            <a:off x="467544" y="5661248"/>
            <a:ext cx="1080120" cy="76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63417">
            <a:off x="7781439" y="6048804"/>
            <a:ext cx="877018" cy="61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344946">
            <a:off x="414131" y="2999389"/>
            <a:ext cx="897529" cy="65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23276">
            <a:off x="3121589" y="1575033"/>
            <a:ext cx="937166" cy="69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242200">
            <a:off x="7967079" y="1701203"/>
            <a:ext cx="871534" cy="60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5964142"/>
            <a:ext cx="906215" cy="67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786010">
            <a:off x="2163425" y="289454"/>
            <a:ext cx="920730" cy="66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165559">
            <a:off x="7643505" y="3065304"/>
            <a:ext cx="1136526" cy="82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https://encrypted-tbn3.gstatic.com/images?q=tbn:ANd9GcRafVnKnwme4NKUmJzeLjmkrOZQsormBgExfd5GFgYcFaf16luij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9" y="1628801"/>
            <a:ext cx="864096" cy="864096"/>
          </a:xfrm>
          <a:prstGeom prst="rect">
            <a:avLst/>
          </a:prstGeom>
          <a:noFill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61510" y="6021288"/>
            <a:ext cx="75309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1151727">
            <a:off x="1454075" y="1630276"/>
            <a:ext cx="1185976" cy="85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0292846">
            <a:off x="3882150" y="424275"/>
            <a:ext cx="1025768" cy="74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 descr="https://encrypted-tbn2.gstatic.com/images?q=tbn:ANd9GcSgJIreZLpATqt8gL97e8Rg8kQCnJGguvDNm4AbJwNwKx1Ig7gl1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0768288">
            <a:off x="630106" y="4373656"/>
            <a:ext cx="968785" cy="515847"/>
          </a:xfrm>
          <a:prstGeom prst="rect">
            <a:avLst/>
          </a:prstGeom>
          <a:noFill/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1130560">
            <a:off x="6244086" y="5082628"/>
            <a:ext cx="993682" cy="70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20765249">
            <a:off x="5513647" y="302032"/>
            <a:ext cx="1037350" cy="77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20754685">
            <a:off x="2199396" y="3398541"/>
            <a:ext cx="1025481" cy="74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499992" y="5157192"/>
            <a:ext cx="660300" cy="8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012160" y="1628800"/>
            <a:ext cx="1030137" cy="76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1553763">
            <a:off x="7713277" y="4408989"/>
            <a:ext cx="1038485" cy="7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635896" y="4437112"/>
            <a:ext cx="998432" cy="6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3347864" y="2708920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5400" b="1" dirty="0" err="1" smtClean="0">
                <a:solidFill>
                  <a:srgbClr val="19B928"/>
                </a:solidFill>
                <a:latin typeface="Comic Sans MS" pitchFamily="66" charset="0"/>
              </a:rPr>
              <a:t>Food</a:t>
            </a:r>
            <a:r>
              <a:rPr lang="lt-LT" sz="5400" b="1" dirty="0" smtClean="0">
                <a:solidFill>
                  <a:srgbClr val="19B928"/>
                </a:solidFill>
                <a:latin typeface="Comic Sans MS" pitchFamily="66" charset="0"/>
              </a:rPr>
              <a:t> </a:t>
            </a:r>
            <a:r>
              <a:rPr lang="lt-LT" sz="5400" b="1" dirty="0" err="1" smtClean="0">
                <a:solidFill>
                  <a:srgbClr val="19B928"/>
                </a:solidFill>
                <a:latin typeface="Comic Sans MS" pitchFamily="66" charset="0"/>
              </a:rPr>
              <a:t>and</a:t>
            </a:r>
            <a:endParaRPr lang="lt-LT" sz="5400" b="1" dirty="0" smtClean="0">
              <a:solidFill>
                <a:srgbClr val="19B928"/>
              </a:solidFill>
              <a:latin typeface="Comic Sans MS" pitchFamily="66" charset="0"/>
            </a:endParaRPr>
          </a:p>
          <a:p>
            <a:pPr algn="ctr"/>
            <a:r>
              <a:rPr lang="lt-LT" sz="5400" b="1" dirty="0" err="1" smtClean="0">
                <a:solidFill>
                  <a:srgbClr val="19B928"/>
                </a:solidFill>
                <a:latin typeface="Comic Sans MS" pitchFamily="66" charset="0"/>
              </a:rPr>
              <a:t>drink</a:t>
            </a:r>
            <a:endParaRPr lang="lt-LT" sz="54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encrypted-tbn3.gstatic.com/images?q=tbn:ANd9GcRafVnKnwme4NKUmJzeLjmkrOZQsormBgExfd5GFgYcFaf16lui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5184576" cy="51845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987824" y="515719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smtClean="0">
                <a:solidFill>
                  <a:srgbClr val="19B928"/>
                </a:solidFill>
                <a:latin typeface="Comic Sans MS" pitchFamily="66" charset="0"/>
              </a:rPr>
              <a:t> </a:t>
            </a:r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potato</a:t>
            </a:r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6059967" cy="441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7824" y="515719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chips</a:t>
            </a:r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5832649" cy="425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7824" y="515719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0224" y="530959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rice</a:t>
            </a:r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6387458" cy="442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7824" y="515719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meat</a:t>
            </a:r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744102" cy="427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7824" y="515719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chicken</a:t>
            </a:r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6192688" cy="450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7824" y="515719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fish</a:t>
            </a:r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6036378" cy="434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7824" y="515719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smtClean="0">
                <a:solidFill>
                  <a:srgbClr val="19B928"/>
                </a:solidFill>
                <a:latin typeface="Comic Sans MS" pitchFamily="66" charset="0"/>
              </a:rPr>
              <a:t> </a:t>
            </a:r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burger</a:t>
            </a:r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encrypted-tbn2.gstatic.com/images?q=tbn:ANd9GcSgJIreZLpATqt8gL97e8Rg8kQCnJGguvDNm4AbJwNwKx1Ig7gl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7302660" cy="388843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987824" y="515719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bread</a:t>
            </a:r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6239055" cy="450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7824" y="515719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smtClean="0">
                <a:solidFill>
                  <a:srgbClr val="19B928"/>
                </a:solidFill>
                <a:latin typeface="Comic Sans MS" pitchFamily="66" charset="0"/>
              </a:rPr>
              <a:t> </a:t>
            </a:r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egg</a:t>
            </a:r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6113950" cy="436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7824" y="515719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cake</a:t>
            </a:r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59469">
            <a:off x="517072" y="990079"/>
            <a:ext cx="2448272" cy="195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54592">
            <a:off x="6092905" y="1269471"/>
            <a:ext cx="2492004" cy="178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58739">
            <a:off x="775342" y="4654843"/>
            <a:ext cx="2579601" cy="180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581128"/>
            <a:ext cx="2585050" cy="183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548680"/>
            <a:ext cx="2218332" cy="163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39752" y="3212976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smtClean="0">
                <a:solidFill>
                  <a:srgbClr val="19B928"/>
                </a:solidFill>
                <a:latin typeface="Comic Sans MS" pitchFamily="66" charset="0"/>
              </a:rPr>
              <a:t> </a:t>
            </a:r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fruit</a:t>
            </a:r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5760640" cy="430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7824" y="515719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ice</a:t>
            </a:r>
            <a:r>
              <a:rPr lang="lt-LT" sz="4800" b="1" dirty="0" smtClean="0">
                <a:solidFill>
                  <a:srgbClr val="19B928"/>
                </a:solidFill>
                <a:latin typeface="Comic Sans MS" pitchFamily="66" charset="0"/>
              </a:rPr>
              <a:t> </a:t>
            </a:r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cream</a:t>
            </a:r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48679"/>
            <a:ext cx="6078562" cy="452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7824" y="515719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apple</a:t>
            </a:r>
            <a:r>
              <a:rPr lang="lt-LT" sz="4800" b="1" dirty="0" smtClean="0">
                <a:solidFill>
                  <a:srgbClr val="19B928"/>
                </a:solidFill>
                <a:latin typeface="Comic Sans MS" pitchFamily="66" charset="0"/>
              </a:rPr>
              <a:t> </a:t>
            </a:r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juice</a:t>
            </a:r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6029392" cy="440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7824" y="515719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orange</a:t>
            </a:r>
            <a:r>
              <a:rPr lang="lt-LT" sz="4800" b="1" dirty="0" smtClean="0">
                <a:solidFill>
                  <a:srgbClr val="19B928"/>
                </a:solidFill>
                <a:latin typeface="Comic Sans MS" pitchFamily="66" charset="0"/>
              </a:rPr>
              <a:t> </a:t>
            </a:r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juice</a:t>
            </a:r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100" y="404664"/>
            <a:ext cx="348618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55776" y="5229200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milk</a:t>
            </a:r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379362" cy="475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55776" y="5229200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water</a:t>
            </a:r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619770" cy="454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55776" y="5229200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tea</a:t>
            </a:r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1558">
            <a:off x="465675" y="424707"/>
            <a:ext cx="1125198" cy="8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97708">
            <a:off x="2597540" y="4437112"/>
            <a:ext cx="1142957" cy="81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41780">
            <a:off x="7353535" y="461744"/>
            <a:ext cx="1226840" cy="8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52748">
            <a:off x="467544" y="5661248"/>
            <a:ext cx="1080120" cy="76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63417">
            <a:off x="7452319" y="5732746"/>
            <a:ext cx="1255415" cy="87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344946">
            <a:off x="348138" y="3153129"/>
            <a:ext cx="957125" cy="69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3276">
            <a:off x="3778578" y="1732080"/>
            <a:ext cx="1072481" cy="79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242200">
            <a:off x="7503195" y="1843350"/>
            <a:ext cx="1294830" cy="89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5589240"/>
            <a:ext cx="1410271" cy="104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786010">
            <a:off x="2141059" y="313795"/>
            <a:ext cx="1155085" cy="8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165559">
            <a:off x="5987319" y="3137312"/>
            <a:ext cx="1136526" cy="82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https://encrypted-tbn3.gstatic.com/images?q=tbn:ANd9GcRafVnKnwme4NKUmJzeLjmkrOZQsormBgExfd5GFgYcFaf16luij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528" y="1628800"/>
            <a:ext cx="918989" cy="918989"/>
          </a:xfrm>
          <a:prstGeom prst="rect">
            <a:avLst/>
          </a:prstGeom>
          <a:noFill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654486">
            <a:off x="4499992" y="5517232"/>
            <a:ext cx="1210552" cy="88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1151727">
            <a:off x="1744271" y="1561422"/>
            <a:ext cx="1236882" cy="8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0292846">
            <a:off x="3747186" y="178119"/>
            <a:ext cx="1116613" cy="81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 descr="https://encrypted-tbn2.gstatic.com/images?q=tbn:ANd9GcSgJIreZLpATqt8gL97e8Rg8kQCnJGguvDNm4AbJwNwKx1Ig7gl1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20768288">
            <a:off x="238850" y="4500166"/>
            <a:ext cx="1205508" cy="641894"/>
          </a:xfrm>
          <a:prstGeom prst="rect">
            <a:avLst/>
          </a:prstGeom>
          <a:noFill/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1130560">
            <a:off x="5830353" y="4608041"/>
            <a:ext cx="1200698" cy="85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20765249">
            <a:off x="5814833" y="393272"/>
            <a:ext cx="1213297" cy="90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20754685">
            <a:off x="1727676" y="3101787"/>
            <a:ext cx="1158576" cy="84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283968" y="3933056"/>
            <a:ext cx="826309" cy="107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1844824"/>
            <a:ext cx="1030137" cy="76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rot="1553763">
            <a:off x="7521207" y="3511374"/>
            <a:ext cx="1251209" cy="93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923928" y="2852936"/>
            <a:ext cx="1214456" cy="8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179512" y="188640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apple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63688" y="4941168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banana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72400" y="188640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smtClean="0">
                <a:solidFill>
                  <a:srgbClr val="007434"/>
                </a:solidFill>
              </a:rPr>
              <a:t>lemon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1520" y="5229200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orange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72400" y="5301208"/>
            <a:ext cx="886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tomato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117285">
            <a:off x="290655" y="2604181"/>
            <a:ext cx="757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carrot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1268760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pear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100392" y="2780928"/>
            <a:ext cx="679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meat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47664" y="6237312"/>
            <a:ext cx="899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chicken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35696" y="1052736"/>
            <a:ext cx="52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fish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44208" y="4077072"/>
            <a:ext cx="520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egg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947054">
            <a:off x="539552" y="1340768"/>
            <a:ext cx="822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potato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20825321">
            <a:off x="5036789" y="6418033"/>
            <a:ext cx="674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chips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21166558">
            <a:off x="2195736" y="2492896"/>
            <a:ext cx="814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burger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47864" y="0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rice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20722866">
            <a:off x="202975" y="4089550"/>
            <a:ext cx="739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bread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 rot="1504675">
            <a:off x="6205550" y="5701755"/>
            <a:ext cx="613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cake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20617995">
            <a:off x="5170459" y="27233"/>
            <a:ext cx="1462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apple</a:t>
            </a:r>
            <a:r>
              <a:rPr lang="lt-LT" b="1" dirty="0" smtClean="0">
                <a:solidFill>
                  <a:srgbClr val="007434"/>
                </a:solidFill>
              </a:rPr>
              <a:t> </a:t>
            </a:r>
            <a:r>
              <a:rPr lang="lt-LT" b="1" dirty="0" err="1" smtClean="0">
                <a:solidFill>
                  <a:srgbClr val="007434"/>
                </a:solidFill>
              </a:rPr>
              <a:t>juice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20617995">
            <a:off x="1786083" y="3987673"/>
            <a:ext cx="1462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orange</a:t>
            </a:r>
            <a:r>
              <a:rPr lang="lt-LT" b="1" dirty="0" smtClean="0">
                <a:solidFill>
                  <a:srgbClr val="007434"/>
                </a:solidFill>
              </a:rPr>
              <a:t> </a:t>
            </a:r>
            <a:r>
              <a:rPr lang="lt-LT" b="1" dirty="0" err="1" smtClean="0">
                <a:solidFill>
                  <a:srgbClr val="007434"/>
                </a:solidFill>
              </a:rPr>
              <a:t>juice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11960" y="5085184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b="1" dirty="0" err="1" smtClean="0">
                <a:solidFill>
                  <a:srgbClr val="007434"/>
                </a:solidFill>
              </a:rPr>
              <a:t>milk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796136" y="2564904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b="1" dirty="0" err="1" smtClean="0">
                <a:solidFill>
                  <a:srgbClr val="007434"/>
                </a:solidFill>
              </a:rPr>
              <a:t>ice</a:t>
            </a:r>
            <a:r>
              <a:rPr lang="lt-LT" b="1" dirty="0" smtClean="0">
                <a:solidFill>
                  <a:srgbClr val="007434"/>
                </a:solidFill>
              </a:rPr>
              <a:t> </a:t>
            </a:r>
            <a:r>
              <a:rPr lang="lt-LT" b="1" dirty="0" err="1" smtClean="0">
                <a:solidFill>
                  <a:srgbClr val="007434"/>
                </a:solidFill>
              </a:rPr>
              <a:t>cream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707904" y="3429000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tea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rot="1336787">
            <a:off x="7418069" y="4515120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b="1" dirty="0" err="1" smtClean="0">
                <a:solidFill>
                  <a:srgbClr val="007434"/>
                </a:solidFill>
              </a:rPr>
              <a:t>water</a:t>
            </a:r>
            <a:endParaRPr lang="lt-LT" b="1" dirty="0">
              <a:solidFill>
                <a:srgbClr val="00743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1558">
            <a:off x="465675" y="424707"/>
            <a:ext cx="1125198" cy="8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97708">
            <a:off x="2597540" y="4437112"/>
            <a:ext cx="1142957" cy="81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41780">
            <a:off x="7353535" y="461744"/>
            <a:ext cx="1226840" cy="8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52748">
            <a:off x="467544" y="5661248"/>
            <a:ext cx="1080120" cy="76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63417">
            <a:off x="7452319" y="5732746"/>
            <a:ext cx="1255415" cy="87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344946">
            <a:off x="348138" y="3153129"/>
            <a:ext cx="957125" cy="69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3276">
            <a:off x="3778578" y="1732080"/>
            <a:ext cx="1072481" cy="79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242200">
            <a:off x="7503195" y="1843350"/>
            <a:ext cx="1294830" cy="89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5589240"/>
            <a:ext cx="1410271" cy="104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786010">
            <a:off x="2141059" y="313795"/>
            <a:ext cx="1155085" cy="8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165559">
            <a:off x="5987319" y="3137312"/>
            <a:ext cx="1136526" cy="82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https://encrypted-tbn3.gstatic.com/images?q=tbn:ANd9GcRafVnKnwme4NKUmJzeLjmkrOZQsormBgExfd5GFgYcFaf16luij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528" y="1628800"/>
            <a:ext cx="918989" cy="918989"/>
          </a:xfrm>
          <a:prstGeom prst="rect">
            <a:avLst/>
          </a:prstGeom>
          <a:noFill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654486">
            <a:off x="4499992" y="5517232"/>
            <a:ext cx="1210552" cy="88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1151727">
            <a:off x="1744271" y="1561422"/>
            <a:ext cx="1236882" cy="8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0292846">
            <a:off x="3747186" y="178119"/>
            <a:ext cx="1116613" cy="81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 descr="https://encrypted-tbn2.gstatic.com/images?q=tbn:ANd9GcSgJIreZLpATqt8gL97e8Rg8kQCnJGguvDNm4AbJwNwKx1Ig7gl1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20768288">
            <a:off x="238850" y="4500166"/>
            <a:ext cx="1205508" cy="641894"/>
          </a:xfrm>
          <a:prstGeom prst="rect">
            <a:avLst/>
          </a:prstGeom>
          <a:noFill/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1130560">
            <a:off x="5830353" y="4608041"/>
            <a:ext cx="1200698" cy="85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20765249">
            <a:off x="5814833" y="393272"/>
            <a:ext cx="1213297" cy="90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20754685">
            <a:off x="1727676" y="3101787"/>
            <a:ext cx="1158576" cy="84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283968" y="3933056"/>
            <a:ext cx="826309" cy="107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0152" y="1844824"/>
            <a:ext cx="1030137" cy="76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rot="1553763">
            <a:off x="7521207" y="3511374"/>
            <a:ext cx="1251209" cy="93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923928" y="2852936"/>
            <a:ext cx="1214456" cy="8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179512" y="188640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apple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63688" y="4941168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banana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72400" y="188640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smtClean="0">
                <a:solidFill>
                  <a:srgbClr val="007434"/>
                </a:solidFill>
              </a:rPr>
              <a:t>lemon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1520" y="5229200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orange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72400" y="5301208"/>
            <a:ext cx="886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tomato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117285">
            <a:off x="290655" y="2604181"/>
            <a:ext cx="757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carrot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1268760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pear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100392" y="2780928"/>
            <a:ext cx="679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meat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47664" y="6237312"/>
            <a:ext cx="899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chicken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35696" y="1052736"/>
            <a:ext cx="52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fish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44208" y="4077072"/>
            <a:ext cx="520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egg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947054">
            <a:off x="539552" y="1340768"/>
            <a:ext cx="822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potato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20825321">
            <a:off x="5036789" y="6418033"/>
            <a:ext cx="674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chips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21166558">
            <a:off x="2195736" y="2492896"/>
            <a:ext cx="814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burger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47864" y="0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rice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20722866">
            <a:off x="202975" y="4089550"/>
            <a:ext cx="739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bread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 rot="1504675">
            <a:off x="6205550" y="5701755"/>
            <a:ext cx="613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cake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20617995">
            <a:off x="5170459" y="27233"/>
            <a:ext cx="1462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apple</a:t>
            </a:r>
            <a:r>
              <a:rPr lang="lt-LT" b="1" dirty="0" smtClean="0">
                <a:solidFill>
                  <a:srgbClr val="007434"/>
                </a:solidFill>
              </a:rPr>
              <a:t> </a:t>
            </a:r>
            <a:r>
              <a:rPr lang="lt-LT" b="1" dirty="0" err="1" smtClean="0">
                <a:solidFill>
                  <a:srgbClr val="007434"/>
                </a:solidFill>
              </a:rPr>
              <a:t>juice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20617995">
            <a:off x="1786083" y="3987673"/>
            <a:ext cx="1462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orange</a:t>
            </a:r>
            <a:r>
              <a:rPr lang="lt-LT" b="1" dirty="0" smtClean="0">
                <a:solidFill>
                  <a:srgbClr val="007434"/>
                </a:solidFill>
              </a:rPr>
              <a:t> </a:t>
            </a:r>
            <a:r>
              <a:rPr lang="lt-LT" b="1" dirty="0" err="1" smtClean="0">
                <a:solidFill>
                  <a:srgbClr val="007434"/>
                </a:solidFill>
              </a:rPr>
              <a:t>juice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11960" y="5085184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b="1" dirty="0" err="1" smtClean="0">
                <a:solidFill>
                  <a:srgbClr val="007434"/>
                </a:solidFill>
              </a:rPr>
              <a:t>milk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796136" y="2564904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b="1" dirty="0" err="1" smtClean="0">
                <a:solidFill>
                  <a:srgbClr val="007434"/>
                </a:solidFill>
              </a:rPr>
              <a:t>ice</a:t>
            </a:r>
            <a:r>
              <a:rPr lang="lt-LT" b="1" dirty="0" smtClean="0">
                <a:solidFill>
                  <a:srgbClr val="007434"/>
                </a:solidFill>
              </a:rPr>
              <a:t> </a:t>
            </a:r>
            <a:r>
              <a:rPr lang="lt-LT" b="1" dirty="0" err="1" smtClean="0">
                <a:solidFill>
                  <a:srgbClr val="007434"/>
                </a:solidFill>
              </a:rPr>
              <a:t>cream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707904" y="3429000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 err="1" smtClean="0">
                <a:solidFill>
                  <a:srgbClr val="007434"/>
                </a:solidFill>
              </a:rPr>
              <a:t>tea</a:t>
            </a:r>
            <a:endParaRPr lang="lt-LT" b="1" dirty="0">
              <a:solidFill>
                <a:srgbClr val="007434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rot="1336787">
            <a:off x="7418069" y="4515120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b="1" dirty="0" err="1" smtClean="0">
                <a:solidFill>
                  <a:srgbClr val="007434"/>
                </a:solidFill>
              </a:rPr>
              <a:t>water</a:t>
            </a:r>
            <a:endParaRPr lang="lt-LT" b="1" dirty="0">
              <a:solidFill>
                <a:srgbClr val="00743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encrypted-tbn2.gstatic.com/images?q=tbn:ANd9GcQ0W9ZFbib0F_SXLv8PO2q9viNEyPAUVgY526kiLNicIrdqq2aL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28800"/>
            <a:ext cx="2143125" cy="213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5328592" cy="424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7824" y="5085184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smtClean="0">
                <a:solidFill>
                  <a:srgbClr val="19B928"/>
                </a:solidFill>
                <a:latin typeface="Comic Sans MS" pitchFamily="66" charset="0"/>
              </a:rPr>
              <a:t> </a:t>
            </a:r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apple</a:t>
            </a:r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10342"/>
            <a:ext cx="6019149" cy="431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987824" y="515719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smtClean="0">
                <a:solidFill>
                  <a:srgbClr val="19B928"/>
                </a:solidFill>
                <a:latin typeface="Comic Sans MS" pitchFamily="66" charset="0"/>
              </a:rPr>
              <a:t> </a:t>
            </a:r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banana</a:t>
            </a:r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408712" cy="448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7824" y="515719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smtClean="0">
                <a:solidFill>
                  <a:srgbClr val="19B928"/>
                </a:solidFill>
                <a:latin typeface="Comic Sans MS" pitchFamily="66" charset="0"/>
              </a:rPr>
              <a:t> lemon</a:t>
            </a:r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329466" cy="448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7824" y="515719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smtClean="0">
                <a:solidFill>
                  <a:srgbClr val="19B928"/>
                </a:solidFill>
                <a:latin typeface="Comic Sans MS" pitchFamily="66" charset="0"/>
              </a:rPr>
              <a:t> </a:t>
            </a:r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orange</a:t>
            </a:r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322788" cy="46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7824" y="515719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smtClean="0">
                <a:solidFill>
                  <a:srgbClr val="19B928"/>
                </a:solidFill>
                <a:latin typeface="Comic Sans MS" pitchFamily="66" charset="0"/>
              </a:rPr>
              <a:t> </a:t>
            </a:r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pear</a:t>
            </a:r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319612" cy="442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7824" y="515719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smtClean="0">
                <a:solidFill>
                  <a:srgbClr val="19B928"/>
                </a:solidFill>
                <a:latin typeface="Comic Sans MS" pitchFamily="66" charset="0"/>
              </a:rPr>
              <a:t> </a:t>
            </a:r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tomato</a:t>
            </a:r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5976664" cy="434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7824" y="515719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smtClean="0">
                <a:solidFill>
                  <a:srgbClr val="19B928"/>
                </a:solidFill>
                <a:latin typeface="Comic Sans MS" pitchFamily="66" charset="0"/>
              </a:rPr>
              <a:t> </a:t>
            </a:r>
            <a:r>
              <a:rPr lang="lt-LT" sz="4800" b="1" dirty="0" err="1" smtClean="0">
                <a:solidFill>
                  <a:srgbClr val="19B928"/>
                </a:solidFill>
                <a:latin typeface="Comic Sans MS" pitchFamily="66" charset="0"/>
              </a:rPr>
              <a:t>carrot</a:t>
            </a:r>
            <a:endParaRPr lang="lt-LT" sz="4800" b="1" dirty="0">
              <a:solidFill>
                <a:srgbClr val="19B92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97</Words>
  <Application>Microsoft Office PowerPoint</Application>
  <PresentationFormat>On-screen Show (4:3)</PresentationFormat>
  <Paragraphs>76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Aurika</dc:creator>
  <cp:lastModifiedBy>Aurika</cp:lastModifiedBy>
  <cp:revision>87</cp:revision>
  <dcterms:created xsi:type="dcterms:W3CDTF">2013-02-02T19:12:24Z</dcterms:created>
  <dcterms:modified xsi:type="dcterms:W3CDTF">2013-02-03T17:57:50Z</dcterms:modified>
</cp:coreProperties>
</file>