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6" r:id="rId12"/>
    <p:sldId id="269" r:id="rId1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C85C-4A28-4951-997D-FB5C227532C2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0AE3-1A21-4DA3-AB26-84E6F403D88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C85C-4A28-4951-997D-FB5C227532C2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0AE3-1A21-4DA3-AB26-84E6F403D88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C85C-4A28-4951-997D-FB5C227532C2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0AE3-1A21-4DA3-AB26-84E6F403D88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C85C-4A28-4951-997D-FB5C227532C2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0AE3-1A21-4DA3-AB26-84E6F403D88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C85C-4A28-4951-997D-FB5C227532C2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0AE3-1A21-4DA3-AB26-84E6F403D88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C85C-4A28-4951-997D-FB5C227532C2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0AE3-1A21-4DA3-AB26-84E6F403D88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C85C-4A28-4951-997D-FB5C227532C2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0AE3-1A21-4DA3-AB26-84E6F403D88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C85C-4A28-4951-997D-FB5C227532C2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0AE3-1A21-4DA3-AB26-84E6F403D88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C85C-4A28-4951-997D-FB5C227532C2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0AE3-1A21-4DA3-AB26-84E6F403D88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C85C-4A28-4951-997D-FB5C227532C2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0AE3-1A21-4DA3-AB26-84E6F403D88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C85C-4A28-4951-997D-FB5C227532C2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0AE3-1A21-4DA3-AB26-84E6F403D88F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4C85C-4A28-4951-997D-FB5C227532C2}" type="datetimeFigureOut">
              <a:rPr lang="lt-LT" smtClean="0"/>
              <a:pPr/>
              <a:t>2012.12.02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90AE3-1A21-4DA3-AB26-84E6F403D88F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hyperlink" Target="http://www.clker.com/clipart-bath-1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784" y="332656"/>
            <a:ext cx="3816424" cy="1080120"/>
          </a:xfrm>
        </p:spPr>
        <p:txBody>
          <a:bodyPr>
            <a:normAutofit fontScale="90000"/>
          </a:bodyPr>
          <a:lstStyle/>
          <a:p>
            <a:r>
              <a:rPr lang="lt-LT" sz="6600" b="1" dirty="0" smtClean="0">
                <a:solidFill>
                  <a:srgbClr val="C00000"/>
                </a:solidFill>
                <a:latin typeface="Comic Sans MS" pitchFamily="66" charset="0"/>
              </a:rPr>
              <a:t>At </a:t>
            </a:r>
            <a:r>
              <a:rPr lang="lt-LT" sz="6600" b="1" dirty="0" err="1" smtClean="0">
                <a:solidFill>
                  <a:srgbClr val="C00000"/>
                </a:solidFill>
                <a:latin typeface="Comic Sans MS" pitchFamily="66" charset="0"/>
              </a:rPr>
              <a:t>home</a:t>
            </a:r>
            <a:endParaRPr lang="lt-LT" sz="6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492723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1600" y="5445224"/>
            <a:ext cx="720080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noProof="0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Bath</a:t>
            </a:r>
            <a:endParaRPr kumimoji="0" lang="lt-LT" sz="7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 descr="Bathtub With Bubbles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47975" cy="1771650"/>
          </a:xfrm>
          <a:prstGeom prst="rect">
            <a:avLst/>
          </a:prstGeom>
          <a:noFill/>
        </p:spPr>
      </p:pic>
      <p:pic>
        <p:nvPicPr>
          <p:cNvPr id="22532" name="Picture 4" descr="Bathtub With Bubbles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52888" y="-26052463"/>
            <a:ext cx="2847975" cy="1771650"/>
          </a:xfrm>
          <a:prstGeom prst="rect">
            <a:avLst/>
          </a:prstGeom>
          <a:noFill/>
        </p:spPr>
      </p:pic>
      <p:pic>
        <p:nvPicPr>
          <p:cNvPr id="22534" name="Picture 6" descr="Bath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52888" y="-26052463"/>
            <a:ext cx="2847975" cy="1771650"/>
          </a:xfrm>
          <a:prstGeom prst="rect">
            <a:avLst/>
          </a:prstGeom>
          <a:noFill/>
        </p:spPr>
      </p:pic>
      <p:pic>
        <p:nvPicPr>
          <p:cNvPr id="22536" name="Picture 8" descr="Bath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352888" y="-26052463"/>
            <a:ext cx="952500" cy="590550"/>
          </a:xfrm>
          <a:prstGeom prst="rect">
            <a:avLst/>
          </a:prstGeom>
          <a:noFill/>
        </p:spPr>
      </p:pic>
      <p:pic>
        <p:nvPicPr>
          <p:cNvPr id="8" name="Picture 6" descr="http://www.xtec.cat/~ncastill/IMAGENES/have_bath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548680"/>
            <a:ext cx="4896544" cy="4779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 rot="20671246">
            <a:off x="4472698" y="1444005"/>
            <a:ext cx="1384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clock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 rot="21350141">
            <a:off x="700737" y="6070861"/>
            <a:ext cx="1384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lamp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1591095">
            <a:off x="6552501" y="1664625"/>
            <a:ext cx="1717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smtClean="0">
                <a:solidFill>
                  <a:srgbClr val="002060"/>
                </a:solidFill>
              </a:rPr>
              <a:t>mat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179155">
            <a:off x="3360324" y="4193455"/>
            <a:ext cx="1717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bath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 rot="1230907">
            <a:off x="6528377" y="5861194"/>
            <a:ext cx="21610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mirror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 rot="20531376">
            <a:off x="361732" y="379001"/>
            <a:ext cx="17450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smtClean="0">
                <a:solidFill>
                  <a:srgbClr val="002060"/>
                </a:solidFill>
              </a:rPr>
              <a:t>sofa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 rot="179155">
            <a:off x="3432333" y="6065662"/>
            <a:ext cx="1717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bed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 rot="1359812">
            <a:off x="502043" y="3739669"/>
            <a:ext cx="1717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phone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0" name="Picture 4" descr="wall clock 1 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16346">
            <a:off x="3405591" y="390383"/>
            <a:ext cx="1296592" cy="1296592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18535">
            <a:off x="583303" y="4560239"/>
            <a:ext cx="1088510" cy="148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41623">
            <a:off x="6588224" y="476672"/>
            <a:ext cx="2227004" cy="125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55858">
            <a:off x="7020272" y="4365104"/>
            <a:ext cx="1628751" cy="120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38920">
            <a:off x="1279667" y="2642528"/>
            <a:ext cx="1542861" cy="123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74682">
            <a:off x="337999" y="969043"/>
            <a:ext cx="2281608" cy="150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http://www.how-to-draw-funny-cartoons.com/image-files/cartoon-bed-6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5013176"/>
            <a:ext cx="1501965" cy="941232"/>
          </a:xfrm>
          <a:prstGeom prst="rect">
            <a:avLst/>
          </a:prstGeom>
          <a:noFill/>
        </p:spPr>
      </p:pic>
      <p:pic>
        <p:nvPicPr>
          <p:cNvPr id="27" name="Picture 6" descr="http://www.xtec.cat/~ncastill/IMAGENES/have_bath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2420888"/>
            <a:ext cx="1656184" cy="1616436"/>
          </a:xfrm>
          <a:prstGeom prst="rect">
            <a:avLst/>
          </a:prstGeom>
          <a:noFill/>
        </p:spPr>
      </p:pic>
      <p:pic>
        <p:nvPicPr>
          <p:cNvPr id="28" name="Picture 2" descr="red, desk, chair, cartoon, couch, seat, lounge, leath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2276872"/>
            <a:ext cx="959732" cy="1062680"/>
          </a:xfrm>
          <a:prstGeom prst="rect">
            <a:avLst/>
          </a:prstGeom>
          <a:noFill/>
        </p:spPr>
      </p:pic>
      <p:sp>
        <p:nvSpPr>
          <p:cNvPr id="29" name="Text Box 5"/>
          <p:cNvSpPr txBox="1">
            <a:spLocks noChangeArrowheads="1"/>
          </p:cNvSpPr>
          <p:nvPr/>
        </p:nvSpPr>
        <p:spPr bwMode="auto">
          <a:xfrm rot="179155">
            <a:off x="6672694" y="3617390"/>
            <a:ext cx="1717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armchair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6" grpId="0"/>
      <p:bldP spid="17" grpId="0"/>
      <p:bldP spid="18" grpId="0"/>
      <p:bldP spid="19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 rot="20671246">
            <a:off x="4472698" y="1444005"/>
            <a:ext cx="1384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clock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 rot="21350141">
            <a:off x="700737" y="6070861"/>
            <a:ext cx="1384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lamp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1591095">
            <a:off x="6552501" y="1664625"/>
            <a:ext cx="1717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smtClean="0">
                <a:solidFill>
                  <a:srgbClr val="002060"/>
                </a:solidFill>
              </a:rPr>
              <a:t>mat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179155">
            <a:off x="3360324" y="4193455"/>
            <a:ext cx="1717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bath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 rot="1230907">
            <a:off x="6528377" y="5861194"/>
            <a:ext cx="21610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mirror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 rot="20531376">
            <a:off x="361732" y="379001"/>
            <a:ext cx="17450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smtClean="0">
                <a:solidFill>
                  <a:srgbClr val="002060"/>
                </a:solidFill>
              </a:rPr>
              <a:t>sofa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 rot="179155">
            <a:off x="3432333" y="6065662"/>
            <a:ext cx="1717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bed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 rot="1359812">
            <a:off x="502043" y="3739669"/>
            <a:ext cx="1717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phone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0" name="Picture 4" descr="wall clock 1 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16346">
            <a:off x="3405591" y="390383"/>
            <a:ext cx="1296592" cy="1296592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18535">
            <a:off x="583303" y="4560239"/>
            <a:ext cx="1088510" cy="148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41623">
            <a:off x="6588224" y="476672"/>
            <a:ext cx="2227004" cy="125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55858">
            <a:off x="7020272" y="4365104"/>
            <a:ext cx="1628751" cy="120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38920">
            <a:off x="1279667" y="2642528"/>
            <a:ext cx="1542861" cy="123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74682">
            <a:off x="337999" y="969043"/>
            <a:ext cx="2281608" cy="150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http://www.how-to-draw-funny-cartoons.com/image-files/cartoon-bed-6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5013176"/>
            <a:ext cx="1501965" cy="941232"/>
          </a:xfrm>
          <a:prstGeom prst="rect">
            <a:avLst/>
          </a:prstGeom>
          <a:noFill/>
        </p:spPr>
      </p:pic>
      <p:pic>
        <p:nvPicPr>
          <p:cNvPr id="27" name="Picture 6" descr="http://www.xtec.cat/~ncastill/IMAGENES/have_bath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2420888"/>
            <a:ext cx="1656184" cy="1616436"/>
          </a:xfrm>
          <a:prstGeom prst="rect">
            <a:avLst/>
          </a:prstGeom>
          <a:noFill/>
        </p:spPr>
      </p:pic>
      <p:pic>
        <p:nvPicPr>
          <p:cNvPr id="28" name="Picture 2" descr="red, desk, chair, cartoon, couch, seat, lounge, leath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2276872"/>
            <a:ext cx="959732" cy="1062680"/>
          </a:xfrm>
          <a:prstGeom prst="rect">
            <a:avLst/>
          </a:prstGeom>
          <a:noFill/>
        </p:spPr>
      </p:pic>
      <p:sp>
        <p:nvSpPr>
          <p:cNvPr id="29" name="Text Box 5"/>
          <p:cNvSpPr txBox="1">
            <a:spLocks noChangeArrowheads="1"/>
          </p:cNvSpPr>
          <p:nvPr/>
        </p:nvSpPr>
        <p:spPr bwMode="auto">
          <a:xfrm rot="179155">
            <a:off x="6672694" y="3617390"/>
            <a:ext cx="17173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t-LT" sz="2800" b="1" dirty="0" err="1" smtClean="0">
                <a:solidFill>
                  <a:srgbClr val="002060"/>
                </a:solidFill>
              </a:rPr>
              <a:t>armchair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1600" y="5445224"/>
            <a:ext cx="720080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Clock</a:t>
            </a:r>
            <a:endParaRPr kumimoji="0" lang="lt-LT" sz="7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wall clock 1 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20688"/>
            <a:ext cx="4536951" cy="453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1600" y="5445224"/>
            <a:ext cx="720080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noProof="0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Lamp</a:t>
            </a:r>
            <a:endParaRPr kumimoji="0" lang="lt-LT" sz="7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45497"/>
            <a:ext cx="3744416" cy="512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1600" y="5445224"/>
            <a:ext cx="720080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noProof="0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Mat</a:t>
            </a:r>
            <a:endParaRPr kumimoji="0" lang="lt-LT" sz="7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53" y="980728"/>
            <a:ext cx="7400043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1600" y="5445224"/>
            <a:ext cx="720080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noProof="0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Mirror</a:t>
            </a:r>
            <a:endParaRPr kumimoji="0" lang="lt-LT" sz="7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872" y="404664"/>
            <a:ext cx="699506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1600" y="5445224"/>
            <a:ext cx="720080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Phone</a:t>
            </a:r>
            <a:endParaRPr kumimoji="0" lang="lt-LT" sz="7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20733"/>
            <a:ext cx="6480720" cy="518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1600" y="5445224"/>
            <a:ext cx="720080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Sofa</a:t>
            </a:r>
            <a:endParaRPr kumimoji="0" lang="lt-LT" sz="7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250160" cy="476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1600" y="5445224"/>
            <a:ext cx="720080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Bed</a:t>
            </a:r>
            <a:endParaRPr kumimoji="0" lang="lt-LT" sz="7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http://www.how-to-draw-funny-cartoons.com/image-files/cartoon-bed-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6902565" cy="4325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1600" y="5445224"/>
            <a:ext cx="720080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7200" b="1" noProof="0" dirty="0" err="1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Armchair</a:t>
            </a:r>
            <a:endParaRPr kumimoji="0" lang="lt-LT" sz="7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red, desk, chair, cartoon, couch, seat, lounge, leat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536504" cy="5023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29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At home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home</dc:title>
  <dc:creator>Aurika</dc:creator>
  <cp:lastModifiedBy>Aurika</cp:lastModifiedBy>
  <cp:revision>28</cp:revision>
  <dcterms:created xsi:type="dcterms:W3CDTF">2012-12-02T17:28:53Z</dcterms:created>
  <dcterms:modified xsi:type="dcterms:W3CDTF">2012-12-02T18:34:17Z</dcterms:modified>
</cp:coreProperties>
</file>