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41132-CA1E-4ADE-B7DD-13A46290B3C9}" type="datetimeFigureOut">
              <a:rPr lang="lt-LT" smtClean="0"/>
              <a:pPr/>
              <a:t>2013.01.12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865FD-E8B6-4453-B91A-4A59F0B0AF65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gi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11" Type="http://schemas.openxmlformats.org/officeDocument/2006/relationships/image" Target="../media/image11.jpeg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98" y="0"/>
            <a:ext cx="7689925" cy="6807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23928" y="2060848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sleep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1628800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talk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0032" y="980728"/>
            <a:ext cx="5966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fly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1640" y="3861048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>
                <a:solidFill>
                  <a:schemeClr val="bg2"/>
                </a:solidFill>
                <a:latin typeface="Comic Sans MS" pitchFamily="66" charset="0"/>
              </a:rPr>
              <a:t>c</a:t>
            </a:r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lean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9992" y="6093296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throw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60232" y="6021288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hit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00192" y="3861048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catch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95736" y="548680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get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476672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kick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88024" y="3501008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chemeClr val="bg2"/>
                </a:solidFill>
                <a:latin typeface="Comic Sans MS" pitchFamily="66" charset="0"/>
              </a:rPr>
              <a:t>jump</a:t>
            </a:r>
            <a:endParaRPr lang="lt-LT" sz="2400" b="1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2378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Get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76672"/>
            <a:ext cx="6099344" cy="447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72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Jump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6626" name="Picture 2" descr="http://www.imageenvision.com/150/13283-dog-jumping-clipart-by-dj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618" y="476672"/>
            <a:ext cx="5023810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074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Sit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5602" name="Picture 2" descr="http://www.gobiernodecanarias.org/educacion/3/Usrn/AulaTIC_Activ/CheerUp2/hot_potatoes/cheerup2/gerunds/SI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980728"/>
            <a:ext cx="434340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2218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Run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4578" name="Picture 2" descr="http://4.bp.blogspot.com/-3aDfMKmTWiA/T8KtAp_6D0I/AAAAAAAAA54/FBJypKbEgIE/s1600/comma_splices_run_ons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64704"/>
            <a:ext cx="570303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_H2DhA9NdUDY/S9JmFKFbdbI/AAAAAAAAAlY/fjsCc1KFKfM/s1600/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3985">
            <a:off x="6948264" y="5229200"/>
            <a:ext cx="1446337" cy="108534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56376" y="5085184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sleep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4" descr="http://www.delranschools.org/9402010595658700/lib/9402010595658700/tal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4806">
            <a:off x="827584" y="836712"/>
            <a:ext cx="1625987" cy="8400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7544" y="188640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talk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0.tqn.com/d/webclipart/1/0/j/C/5/boy-and-dad-flying-k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1156692" cy="126685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6165304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Fly</a:t>
            </a:r>
            <a:r>
              <a:rPr lang="lt-LT" sz="2400" b="1" dirty="0" smtClean="0">
                <a:solidFill>
                  <a:srgbClr val="0070C0"/>
                </a:solidFill>
                <a:latin typeface="Comic Sans MS" pitchFamily="66" charset="0"/>
              </a:rPr>
              <a:t> a </a:t>
            </a:r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kite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www.kamogatanishi-e.ed.jp/english/clipart/health/washing_fa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204864"/>
            <a:ext cx="1008112" cy="132117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96336" y="3573016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clean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Picture 2" descr="http://www.clipartheaven.com/clipart/kids_stuff/images_(a_-_f)/boy_throwing_ba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60648"/>
            <a:ext cx="1570906" cy="115734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75856" y="1628800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throw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980728"/>
            <a:ext cx="1569775" cy="112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524328" y="332656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hit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060848"/>
            <a:ext cx="13410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67544" y="3501008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catch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204864"/>
            <a:ext cx="131051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419872" y="3501008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kick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157192"/>
            <a:ext cx="1418824" cy="104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292080" y="6093296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get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3" name="Picture 2" descr="http://www.imageenvision.com/150/13283-dog-jumping-clipart-by-djar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836712"/>
            <a:ext cx="1331308" cy="1144926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64088" y="188640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jump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5" name="Picture 2" descr="http://www.gobiernodecanarias.org/educacion/3/Usrn/AulaTIC_Activ/CheerUp2/hot_potatoes/cheerup2/gerunds/SIT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085184"/>
            <a:ext cx="1319064" cy="133063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915816" y="4437112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sit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7" name="Picture 2" descr="http://4.bp.blogspot.com/-3aDfMKmTWiA/T8KtAp_6D0I/AAAAAAAAA54/FBJypKbEgIE/s1600/comma_splices_run_ons_small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3212976"/>
            <a:ext cx="1382552" cy="125686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5220072" y="2492896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run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3" grpId="0"/>
      <p:bldP spid="16" grpId="0"/>
      <p:bldP spid="18" grpId="0"/>
      <p:bldP spid="20" grpId="0"/>
      <p:bldP spid="22" grpId="0"/>
      <p:bldP spid="24" grpId="0"/>
      <p:bldP spid="26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4.bp.blogspot.com/_H2DhA9NdUDY/S9JmFKFbdbI/AAAAAAAAAlY/fjsCc1KFKfM/s1600/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3985">
            <a:off x="6948264" y="5229200"/>
            <a:ext cx="1446337" cy="1085343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7956376" y="5085184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sleep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Picture 4" descr="http://www.delranschools.org/9402010595658700/lib/9402010595658700/tal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84806">
            <a:off x="827584" y="836712"/>
            <a:ext cx="1625987" cy="84009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67544" y="188640"/>
            <a:ext cx="752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talk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8" name="Picture 2" descr="http://0.tqn.com/d/webclipart/1/0/j/C/5/boy-and-dad-flying-k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653136"/>
            <a:ext cx="1156692" cy="1266853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39552" y="6165304"/>
            <a:ext cx="16337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Fly</a:t>
            </a:r>
            <a:r>
              <a:rPr lang="lt-LT" sz="2400" b="1" dirty="0" smtClean="0">
                <a:solidFill>
                  <a:srgbClr val="0070C0"/>
                </a:solidFill>
                <a:latin typeface="Comic Sans MS" pitchFamily="66" charset="0"/>
              </a:rPr>
              <a:t> a </a:t>
            </a:r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kite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www.kamogatanishi-e.ed.jp/english/clipart/health/washing_face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2204864"/>
            <a:ext cx="1008112" cy="1321173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596336" y="3573016"/>
            <a:ext cx="9332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clean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2" name="Picture 2" descr="http://www.clipartheaven.com/clipart/kids_stuff/images_(a_-_f)/boy_throwing_ba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60648"/>
            <a:ext cx="1570906" cy="1157341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75856" y="1628800"/>
            <a:ext cx="10262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throw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980728"/>
            <a:ext cx="1569775" cy="112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7524328" y="332656"/>
            <a:ext cx="593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hit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2060848"/>
            <a:ext cx="13410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467544" y="3501008"/>
            <a:ext cx="995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catch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2204864"/>
            <a:ext cx="131051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3419872" y="3501008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kick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20072" y="5157192"/>
            <a:ext cx="1418824" cy="104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5292080" y="6093296"/>
            <a:ext cx="663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get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3" name="Picture 2" descr="http://www.imageenvision.com/150/13283-dog-jumping-clipart-by-djar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836712"/>
            <a:ext cx="1331308" cy="1144926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5364088" y="188640"/>
            <a:ext cx="872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jump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5" name="Picture 2" descr="http://www.gobiernodecanarias.org/educacion/3/Usrn/AulaTIC_Activ/CheerUp2/hot_potatoes/cheerup2/gerunds/SIT.gi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5085184"/>
            <a:ext cx="1319064" cy="133063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915816" y="4437112"/>
            <a:ext cx="564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sit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7" name="Picture 2" descr="http://4.bp.blogspot.com/-3aDfMKmTWiA/T8KtAp_6D0I/AAAAAAAAA54/FBJypKbEgIE/s1600/comma_splices_run_ons_small.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60032" y="3212976"/>
            <a:ext cx="1382552" cy="1256866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5220072" y="2492896"/>
            <a:ext cx="6543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2400" b="1" dirty="0" err="1" smtClean="0">
                <a:solidFill>
                  <a:srgbClr val="0070C0"/>
                </a:solidFill>
                <a:latin typeface="Comic Sans MS" pitchFamily="66" charset="0"/>
              </a:rPr>
              <a:t>run</a:t>
            </a:r>
            <a:endParaRPr lang="lt-LT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797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Sleep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50" name="Picture 2" descr="http://4.bp.blogspot.com/_H2DhA9NdUDY/S9JmFKFbdbI/AAAAAAAAAlY/fjsCc1KFKfM/s1600/z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692696"/>
            <a:ext cx="5838825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www.delranschools.org/9402010595658700/lib/9402010595658700/tal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7386627" cy="38164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43608" y="5085184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Talk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308289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Fly</a:t>
            </a:r>
            <a:r>
              <a:rPr lang="lt-LT" sz="4800" b="1" dirty="0" smtClean="0">
                <a:solidFill>
                  <a:srgbClr val="0070C0"/>
                </a:solidFill>
                <a:latin typeface="Comic Sans MS" pitchFamily="66" charset="0"/>
              </a:rPr>
              <a:t> a </a:t>
            </a:r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kite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1508" name="Picture 4" descr="http://0.tqn.com/d/webclipart/1/0/j/C/5/boy-and-dad-flying-k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32656"/>
            <a:ext cx="4000500" cy="4381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742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Clean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20482" name="Picture 2" descr="http://www.kamogatanishi-e.ed.jp/english/clipart/health/washing_fa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20688"/>
            <a:ext cx="4104456" cy="5379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7972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Sleep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9458" name="Picture 2" descr="http://www.clipartheaven.com/clipart/kids_stuff/images_(a_-_f)/boy_throwing_b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836711"/>
            <a:ext cx="5459338" cy="4022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2088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Hit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7" y="504478"/>
            <a:ext cx="6682342" cy="479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8694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Catch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163" y="668367"/>
            <a:ext cx="5627585" cy="5136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5085184"/>
            <a:ext cx="13821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sz="4800" b="1" dirty="0" err="1" smtClean="0">
                <a:solidFill>
                  <a:srgbClr val="0070C0"/>
                </a:solidFill>
                <a:latin typeface="Comic Sans MS" pitchFamily="66" charset="0"/>
              </a:rPr>
              <a:t>Kick</a:t>
            </a:r>
            <a:endParaRPr lang="lt-LT" sz="4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620688"/>
            <a:ext cx="5551884" cy="518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52</Words>
  <Application>Microsoft Office PowerPoint</Application>
  <PresentationFormat>On-screen Show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Aurika</dc:creator>
  <cp:lastModifiedBy>Aurika</cp:lastModifiedBy>
  <cp:revision>38</cp:revision>
  <dcterms:created xsi:type="dcterms:W3CDTF">2013-01-12T14:19:14Z</dcterms:created>
  <dcterms:modified xsi:type="dcterms:W3CDTF">2013-01-12T17:02:26Z</dcterms:modified>
</cp:coreProperties>
</file>