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83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 varScale="1">
        <p:scale>
          <a:sx n="65" d="100"/>
          <a:sy n="65" d="100"/>
        </p:scale>
        <p:origin x="-8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78B2-1959-49B2-8B31-559026B6ABF9}" type="datetimeFigureOut">
              <a:rPr lang="lt-LT" smtClean="0"/>
              <a:pPr/>
              <a:t>2012.10.15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46EB-9C95-4C43-96A1-99CBAD6E338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78B2-1959-49B2-8B31-559026B6ABF9}" type="datetimeFigureOut">
              <a:rPr lang="lt-LT" smtClean="0"/>
              <a:pPr/>
              <a:t>2012.10.15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46EB-9C95-4C43-96A1-99CBAD6E338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78B2-1959-49B2-8B31-559026B6ABF9}" type="datetimeFigureOut">
              <a:rPr lang="lt-LT" smtClean="0"/>
              <a:pPr/>
              <a:t>2012.10.15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46EB-9C95-4C43-96A1-99CBAD6E338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78B2-1959-49B2-8B31-559026B6ABF9}" type="datetimeFigureOut">
              <a:rPr lang="lt-LT" smtClean="0"/>
              <a:pPr/>
              <a:t>2012.10.15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46EB-9C95-4C43-96A1-99CBAD6E338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78B2-1959-49B2-8B31-559026B6ABF9}" type="datetimeFigureOut">
              <a:rPr lang="lt-LT" smtClean="0"/>
              <a:pPr/>
              <a:t>2012.10.15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46EB-9C95-4C43-96A1-99CBAD6E338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78B2-1959-49B2-8B31-559026B6ABF9}" type="datetimeFigureOut">
              <a:rPr lang="lt-LT" smtClean="0"/>
              <a:pPr/>
              <a:t>2012.10.15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46EB-9C95-4C43-96A1-99CBAD6E338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78B2-1959-49B2-8B31-559026B6ABF9}" type="datetimeFigureOut">
              <a:rPr lang="lt-LT" smtClean="0"/>
              <a:pPr/>
              <a:t>2012.10.15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46EB-9C95-4C43-96A1-99CBAD6E338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78B2-1959-49B2-8B31-559026B6ABF9}" type="datetimeFigureOut">
              <a:rPr lang="lt-LT" smtClean="0"/>
              <a:pPr/>
              <a:t>2012.10.15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46EB-9C95-4C43-96A1-99CBAD6E338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78B2-1959-49B2-8B31-559026B6ABF9}" type="datetimeFigureOut">
              <a:rPr lang="lt-LT" smtClean="0"/>
              <a:pPr/>
              <a:t>2012.10.15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46EB-9C95-4C43-96A1-99CBAD6E338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78B2-1959-49B2-8B31-559026B6ABF9}" type="datetimeFigureOut">
              <a:rPr lang="lt-LT" smtClean="0"/>
              <a:pPr/>
              <a:t>2012.10.15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46EB-9C95-4C43-96A1-99CBAD6E338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78B2-1959-49B2-8B31-559026B6ABF9}" type="datetimeFigureOut">
              <a:rPr lang="lt-LT" smtClean="0"/>
              <a:pPr/>
              <a:t>2012.10.15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46EB-9C95-4C43-96A1-99CBAD6E338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F78B2-1959-49B2-8B31-559026B6ABF9}" type="datetimeFigureOut">
              <a:rPr lang="lt-LT" smtClean="0"/>
              <a:pPr/>
              <a:t>2012.10.15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746EB-9C95-4C43-96A1-99CBAD6E3382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1.pn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1.pn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63688" y="908720"/>
          <a:ext cx="6096000" cy="144016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1440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8700" dirty="0">
                          <a:solidFill>
                            <a:srgbClr val="FF6600"/>
                          </a:solidFill>
                          <a:latin typeface="Comic Sans MS"/>
                          <a:ea typeface="Times New Roman"/>
                        </a:rPr>
                        <a:t>THE </a:t>
                      </a:r>
                      <a:r>
                        <a:rPr lang="lt-LT" sz="8700" dirty="0">
                          <a:solidFill>
                            <a:srgbClr val="00B050"/>
                          </a:solidFill>
                          <a:latin typeface="Comic Sans MS"/>
                          <a:ea typeface="Times New Roman"/>
                        </a:rPr>
                        <a:t>A</a:t>
                      </a:r>
                      <a:r>
                        <a:rPr lang="lt-LT" sz="8700" dirty="0">
                          <a:solidFill>
                            <a:srgbClr val="FFFF00"/>
                          </a:solidFill>
                          <a:latin typeface="Comic Sans MS"/>
                          <a:ea typeface="Times New Roman"/>
                        </a:rPr>
                        <a:t>B</a:t>
                      </a:r>
                      <a:r>
                        <a:rPr lang="lt-LT" sz="8700" dirty="0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</a:rPr>
                        <a:t>C</a:t>
                      </a:r>
                      <a:endParaRPr lang="lt-LT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84291">
            <a:off x="2627784" y="3212976"/>
            <a:ext cx="3406775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07704" y="5373216"/>
            <a:ext cx="561662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7200" b="1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I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is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for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ink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endParaRPr kumimoji="0" lang="lt-LT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7170" name="Picture 2" descr="Copy (2) of 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692696"/>
            <a:ext cx="4824536" cy="473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9512" y="5373216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7200" b="1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J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is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for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juice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endParaRPr kumimoji="0" lang="lt-LT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9218" name="Picture 2" descr="Copy (3) of 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9269" y="620688"/>
            <a:ext cx="4756987" cy="461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95536" y="5373216"/>
            <a:ext cx="828092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7200" b="1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K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is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for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kite</a:t>
            </a:r>
            <a:endParaRPr kumimoji="0" lang="lt-LT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42" name="Picture 2" descr="Copy (4) of 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76672"/>
            <a:ext cx="4693971" cy="458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7544" y="5373216"/>
            <a:ext cx="835292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7200" b="1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L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is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for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lion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endParaRPr kumimoji="0" lang="lt-LT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1266" name="Picture 2" descr="Copy (4) of IMG_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606798"/>
            <a:ext cx="4392488" cy="456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23528" y="5373216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7200" b="1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M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is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for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mouse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endParaRPr kumimoji="0" lang="lt-LT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2290" name="Picture 2" descr="Copy (5) of IMG_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72224"/>
            <a:ext cx="4752528" cy="457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59632" y="5373216"/>
            <a:ext cx="626469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7200" b="1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N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is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for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nose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endParaRPr kumimoji="0" lang="lt-LT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3314" name="Picture 2" descr="Copy (6) of IMG_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17160"/>
            <a:ext cx="5040560" cy="475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3568" y="5373216"/>
            <a:ext cx="770485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7200" b="1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O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is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for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o</a:t>
            </a:r>
            <a:r>
              <a:rPr lang="lt-LT" sz="7200" b="1" dirty="0" err="1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range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endParaRPr kumimoji="0" lang="lt-LT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4338" name="Picture 2" descr="Copy (5) of 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052736"/>
            <a:ext cx="4371074" cy="408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27584" y="5373216"/>
            <a:ext cx="777686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7200" b="1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P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is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for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pen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endParaRPr kumimoji="0" lang="lt-LT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5362" name="Picture 2" descr="Copy (6) of 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48680"/>
            <a:ext cx="5112568" cy="473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23528" y="5373216"/>
            <a:ext cx="849694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7200" b="1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Q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is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for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q</a:t>
            </a:r>
            <a:r>
              <a:rPr lang="lt-LT" sz="7200" b="1" dirty="0" err="1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ueen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endParaRPr kumimoji="0" lang="lt-LT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6386" name="Picture 2" descr="Copy (7) of 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3983" y="548681"/>
            <a:ext cx="5060305" cy="486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23528" y="5373216"/>
            <a:ext cx="842493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7200" b="1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R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is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for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rabbit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endParaRPr kumimoji="0" lang="lt-LT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7410" name="Picture 2" descr="Copy (7) of IMG_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48680"/>
            <a:ext cx="475252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py (10) of 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78747"/>
            <a:ext cx="4594837" cy="446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99592" y="5373216"/>
            <a:ext cx="741682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7200" b="1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A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is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for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ant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endParaRPr kumimoji="0" lang="lt-LT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23528" y="5373216"/>
            <a:ext cx="849694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7200" b="1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S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is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for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sock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endParaRPr kumimoji="0" lang="lt-LT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8434" name="Picture 2" descr="Copy (8) of IMG_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89563"/>
            <a:ext cx="5094950" cy="486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1520" y="5373216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7200" b="1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T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is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for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tiger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endParaRPr kumimoji="0" lang="lt-LT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9458" name="Picture 2" descr="Copy (9) of IMG_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9904"/>
            <a:ext cx="5184576" cy="481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95536" y="5373216"/>
            <a:ext cx="820891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7200" b="1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U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is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for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umbrella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endParaRPr kumimoji="0" lang="lt-LT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0482" name="Picture 2" descr="Copy (8) of 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4664"/>
            <a:ext cx="4896544" cy="485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3568" y="5373216"/>
            <a:ext cx="792088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7200" b="1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V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is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for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violin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endParaRPr kumimoji="0" lang="lt-LT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1507" name="Picture 3" descr="Copy (9) of 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76673"/>
            <a:ext cx="471768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23528" y="5373216"/>
            <a:ext cx="799288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7200" b="1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W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is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for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wolf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endParaRPr kumimoji="0" lang="lt-LT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8194" name="Picture 2" descr="Copy of 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48680"/>
            <a:ext cx="4688293" cy="452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43608" y="5373216"/>
            <a:ext cx="712879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7200" b="1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X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is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in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six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endParaRPr kumimoji="0" lang="lt-LT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2530" name="Picture 2" descr="Copy (10) of IMG_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2656"/>
            <a:ext cx="4752528" cy="478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11560" y="5373216"/>
            <a:ext cx="835292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7200" b="1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Y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is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for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yo-yo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endParaRPr kumimoji="0" lang="lt-LT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3554" name="Picture 2" descr="Copy (11) of IMG_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480456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55576" y="5373216"/>
            <a:ext cx="770485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7200" b="1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Z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is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for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zebra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endParaRPr kumimoji="0" lang="lt-LT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4578" name="Picture 2" descr="Copy (12) of IMG_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20688"/>
            <a:ext cx="4896544" cy="464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py (10) of 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1078106" cy="104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opy (11) of I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96752"/>
            <a:ext cx="115391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opy (12) of I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268760"/>
            <a:ext cx="100061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IMG_0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268760"/>
            <a:ext cx="1159450" cy="109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opy of IMG_0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268760"/>
            <a:ext cx="1152128" cy="10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opy (2) of IMG_00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1196752"/>
            <a:ext cx="1080120" cy="108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opy (3) of IMG_00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2" y="1268760"/>
            <a:ext cx="1080418" cy="99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opy (13) of IM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2708920"/>
            <a:ext cx="109014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opy (2) of IM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75656" y="2708920"/>
            <a:ext cx="110058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opy (3) of IM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99792" y="2780928"/>
            <a:ext cx="10393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opy (4) of IM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3928" y="2708920"/>
            <a:ext cx="110534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opy (4) of IMG_00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20072" y="2708920"/>
            <a:ext cx="1080120" cy="112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opy (5) of IMG_000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16216" y="2780928"/>
            <a:ext cx="1048973" cy="101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opy (6) of IMG_00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12360" y="2780928"/>
            <a:ext cx="1071540" cy="101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opy (5) of IM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1520" y="4077072"/>
            <a:ext cx="1080120" cy="10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opy (6) of IM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475656" y="4149080"/>
            <a:ext cx="1074382" cy="99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opy (7) of IM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771800" y="4221088"/>
            <a:ext cx="1077299" cy="10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opy (7) of IMG_000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995936" y="4221088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Copy (8) of IMG_000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292080" y="4221088"/>
            <a:ext cx="1062502" cy="101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Copy (9) of IMG_0001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588224" y="4221088"/>
            <a:ext cx="1008112" cy="93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Copy (8) of IM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812360" y="4149080"/>
            <a:ext cx="1008664" cy="100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Copy (9) of IM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51520" y="5589240"/>
            <a:ext cx="1008112" cy="101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Copy of IM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475656" y="5589240"/>
            <a:ext cx="111898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Copy (10) of IMG_0001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915816" y="5517232"/>
            <a:ext cx="1107043" cy="111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Copy (11) of IMG_0001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355976" y="5589240"/>
            <a:ext cx="1132159" cy="103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Copy (12) of IMG_0001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652120" y="5589240"/>
            <a:ext cx="1080120" cy="102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 rot="21084291">
            <a:off x="7575288" y="5662383"/>
            <a:ext cx="1035922" cy="75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3131840" y="188640"/>
            <a:ext cx="41184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6000" b="1" dirty="0" err="1" smtClean="0">
                <a:solidFill>
                  <a:srgbClr val="C00000"/>
                </a:solidFill>
                <a:latin typeface="Comic Sans MS" pitchFamily="66" charset="0"/>
              </a:rPr>
              <a:t>The</a:t>
            </a:r>
            <a:r>
              <a:rPr lang="lt-LT" sz="60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lt-LT" sz="6000" b="1" dirty="0" smtClean="0">
                <a:solidFill>
                  <a:srgbClr val="0070C0"/>
                </a:solidFill>
                <a:latin typeface="Comic Sans MS" pitchFamily="66" charset="0"/>
              </a:rPr>
              <a:t>A</a:t>
            </a:r>
            <a:r>
              <a:rPr lang="lt-LT" sz="60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lt-LT" sz="6000" b="1" dirty="0" smtClean="0">
                <a:solidFill>
                  <a:srgbClr val="FFC000"/>
                </a:solidFill>
                <a:latin typeface="Comic Sans MS" pitchFamily="66" charset="0"/>
              </a:rPr>
              <a:t>B</a:t>
            </a:r>
            <a:r>
              <a:rPr lang="lt-LT" sz="60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lt-LT" sz="6000" b="1" dirty="0" smtClean="0">
                <a:solidFill>
                  <a:srgbClr val="00B050"/>
                </a:solidFill>
                <a:latin typeface="Comic Sans MS" pitchFamily="66" charset="0"/>
              </a:rPr>
              <a:t>C</a:t>
            </a:r>
            <a:endParaRPr lang="lt-LT" sz="6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py (10) of 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1078106" cy="104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opy (11) of I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96752"/>
            <a:ext cx="115391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opy (12) of I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268760"/>
            <a:ext cx="100061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IMG_0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268760"/>
            <a:ext cx="1159450" cy="109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opy of IMG_0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268760"/>
            <a:ext cx="1152128" cy="10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opy (2) of IMG_00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1196752"/>
            <a:ext cx="1080120" cy="108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opy (3) of IMG_00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2" y="1268760"/>
            <a:ext cx="1080418" cy="99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opy (13) of IM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2708920"/>
            <a:ext cx="109014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opy (2) of IM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75656" y="2708920"/>
            <a:ext cx="110058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opy (3) of IM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99792" y="2780928"/>
            <a:ext cx="10393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opy (4) of IM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3928" y="2708920"/>
            <a:ext cx="110534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opy (4) of IMG_00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20072" y="2708920"/>
            <a:ext cx="1080120" cy="112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opy (5) of IMG_000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16216" y="2780928"/>
            <a:ext cx="1048973" cy="101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opy (6) of IMG_00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12360" y="2780928"/>
            <a:ext cx="1071540" cy="101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opy (5) of IM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1520" y="4077072"/>
            <a:ext cx="1080120" cy="10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opy (6) of IM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475656" y="4149080"/>
            <a:ext cx="1074382" cy="99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opy (7) of IM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771800" y="4221088"/>
            <a:ext cx="1077299" cy="10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opy (7) of IMG_000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995936" y="4221088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Copy (8) of IMG_000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292080" y="4221088"/>
            <a:ext cx="1062502" cy="101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Copy (9) of IMG_0001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588224" y="4221088"/>
            <a:ext cx="1008112" cy="93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Copy (8) of IM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812360" y="4149080"/>
            <a:ext cx="1008664" cy="100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Copy (9) of IM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23528" y="5589240"/>
            <a:ext cx="1008112" cy="101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Copy of IM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475656" y="5589240"/>
            <a:ext cx="111898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Copy (10) of IMG_0001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915816" y="5517232"/>
            <a:ext cx="1107043" cy="111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Copy (11) of IMG_0001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355976" y="5589240"/>
            <a:ext cx="1132159" cy="103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Copy (12) of IMG_0001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652120" y="5589240"/>
            <a:ext cx="1080120" cy="102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 rot="21084291">
            <a:off x="7575288" y="5662383"/>
            <a:ext cx="1035922" cy="75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3131840" y="188640"/>
            <a:ext cx="41184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6000" b="1" dirty="0" err="1" smtClean="0">
                <a:solidFill>
                  <a:srgbClr val="C00000"/>
                </a:solidFill>
                <a:latin typeface="Comic Sans MS" pitchFamily="66" charset="0"/>
              </a:rPr>
              <a:t>The</a:t>
            </a:r>
            <a:r>
              <a:rPr lang="lt-LT" sz="60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lt-LT" sz="6000" b="1" dirty="0" smtClean="0">
                <a:solidFill>
                  <a:srgbClr val="0070C0"/>
                </a:solidFill>
                <a:latin typeface="Comic Sans MS" pitchFamily="66" charset="0"/>
              </a:rPr>
              <a:t>A</a:t>
            </a:r>
            <a:r>
              <a:rPr lang="lt-LT" sz="60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lt-LT" sz="6000" b="1" dirty="0" smtClean="0">
                <a:solidFill>
                  <a:srgbClr val="FFC000"/>
                </a:solidFill>
                <a:latin typeface="Comic Sans MS" pitchFamily="66" charset="0"/>
              </a:rPr>
              <a:t>B</a:t>
            </a:r>
            <a:r>
              <a:rPr lang="lt-LT" sz="60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lt-LT" sz="6000" b="1" dirty="0" smtClean="0">
                <a:solidFill>
                  <a:srgbClr val="00B050"/>
                </a:solidFill>
                <a:latin typeface="Comic Sans MS" pitchFamily="66" charset="0"/>
              </a:rPr>
              <a:t>C</a:t>
            </a:r>
            <a:endParaRPr lang="lt-LT" sz="6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07704" y="5373216"/>
            <a:ext cx="561662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7200" b="1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B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is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for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bag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endParaRPr kumimoji="0" lang="lt-LT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5122" name="Picture 2" descr="Copy (11) of 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7" y="580917"/>
            <a:ext cx="4658156" cy="436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07704" y="5373216"/>
            <a:ext cx="561662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7200" b="1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C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is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for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c</a:t>
            </a:r>
            <a:r>
              <a:rPr lang="lt-LT" sz="7200" b="1" dirty="0" err="1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at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endParaRPr kumimoji="0" lang="lt-LT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 descr="Copy (12) of 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48680"/>
            <a:ext cx="443131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15616" y="5373216"/>
            <a:ext cx="734481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7200" b="1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D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is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for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dog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endParaRPr kumimoji="0" lang="lt-LT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050" name="Picture 2" descr="IMG_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20688"/>
            <a:ext cx="481415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15616" y="5373216"/>
            <a:ext cx="734481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7200" b="1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E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is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for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e</a:t>
            </a:r>
            <a:r>
              <a:rPr lang="lt-LT" sz="7200" b="1" dirty="0" err="1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gg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endParaRPr kumimoji="0" lang="lt-LT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3074" name="Picture 2" descr="Copy of IMG_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92696"/>
            <a:ext cx="5112568" cy="470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1520" y="5373216"/>
            <a:ext cx="856895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7200" b="1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F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is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for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frog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endParaRPr kumimoji="0" lang="lt-LT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4098" name="Picture 2" descr="Copy (2) of IMG_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48680"/>
            <a:ext cx="4385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07704" y="5373216"/>
            <a:ext cx="561662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7200" b="1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G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is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for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girl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endParaRPr kumimoji="0" lang="lt-LT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5122" name="Picture 2" descr="Copy (3) of IMG_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5" y="528146"/>
            <a:ext cx="5184875" cy="47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9552" y="5373216"/>
            <a:ext cx="799288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7200" b="1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H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is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for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hat</a:t>
            </a:r>
            <a:r>
              <a:rPr lang="lt-LT" sz="7200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endParaRPr kumimoji="0" lang="lt-LT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146" name="Picture 2" descr="Copy (13) of 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623997"/>
            <a:ext cx="4647927" cy="460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114</Words>
  <Application>Microsoft Office PowerPoint</Application>
  <PresentationFormat>On-screen Show (4:3)</PresentationFormat>
  <Paragraphs>29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Aurika</dc:creator>
  <cp:lastModifiedBy>Aurika</cp:lastModifiedBy>
  <cp:revision>60</cp:revision>
  <dcterms:created xsi:type="dcterms:W3CDTF">2012-10-14T13:09:21Z</dcterms:created>
  <dcterms:modified xsi:type="dcterms:W3CDTF">2012-10-15T17:06:13Z</dcterms:modified>
</cp:coreProperties>
</file>