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59" r:id="rId5"/>
    <p:sldId id="267" r:id="rId6"/>
    <p:sldId id="268" r:id="rId7"/>
    <p:sldId id="258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80" d="100"/>
          <a:sy n="80" d="100"/>
        </p:scale>
        <p:origin x="-45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8097C-0F31-42FB-BE75-12FF3D4F68B3}" type="datetimeFigureOut">
              <a:rPr lang="lt-LT" smtClean="0"/>
              <a:pPr/>
              <a:t>2013.05.12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D94C4-CD14-4CCD-995F-D1821A62351F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Today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D94C4-CD14-4CCD-995F-D1821A62351F}" type="slidenum">
              <a:rPr lang="lt-LT" smtClean="0"/>
              <a:pPr/>
              <a:t>3</a:t>
            </a:fld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Today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D94C4-CD14-4CCD-995F-D1821A62351F}" type="slidenum">
              <a:rPr lang="lt-LT" smtClean="0"/>
              <a:pPr/>
              <a:t>4</a:t>
            </a:fld>
            <a:endParaRPr 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D94C4-CD14-4CCD-995F-D1821A62351F}" type="slidenum">
              <a:rPr lang="lt-LT" smtClean="0"/>
              <a:pPr/>
              <a:t>7</a:t>
            </a:fld>
            <a:endParaRPr lang="lt-L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B4408-EEEA-45A2-969E-905E1CE34AA8}" type="slidenum">
              <a:rPr lang="lt-LT" smtClean="0"/>
              <a:pPr/>
              <a:t>8</a:t>
            </a:fld>
            <a:endParaRPr lang="lt-L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B4408-EEEA-45A2-969E-905E1CE34AA8}" type="slidenum">
              <a:rPr lang="lt-LT" smtClean="0"/>
              <a:pPr/>
              <a:t>9</a:t>
            </a:fld>
            <a:endParaRPr lang="lt-L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B4408-EEEA-45A2-969E-905E1CE34AA8}" type="slidenum">
              <a:rPr lang="lt-LT" smtClean="0"/>
              <a:pPr/>
              <a:t>10</a:t>
            </a:fld>
            <a:endParaRPr lang="lt-L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B4408-EEEA-45A2-969E-905E1CE34AA8}" type="slidenum">
              <a:rPr lang="lt-LT" smtClean="0"/>
              <a:pPr/>
              <a:t>11</a:t>
            </a:fld>
            <a:endParaRPr lang="lt-L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B4408-EEEA-45A2-969E-905E1CE34AA8}" type="slidenum">
              <a:rPr lang="lt-LT" smtClean="0"/>
              <a:pPr/>
              <a:t>12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2688-ED49-4259-AE24-31E809F66552}" type="datetimeFigureOut">
              <a:rPr lang="lt-LT" smtClean="0"/>
              <a:pPr/>
              <a:t>2013.05.12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5ED-46E6-4994-A52B-431750737D21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2688-ED49-4259-AE24-31E809F66552}" type="datetimeFigureOut">
              <a:rPr lang="lt-LT" smtClean="0"/>
              <a:pPr/>
              <a:t>2013.05.12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5ED-46E6-4994-A52B-431750737D21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2688-ED49-4259-AE24-31E809F66552}" type="datetimeFigureOut">
              <a:rPr lang="lt-LT" smtClean="0"/>
              <a:pPr/>
              <a:t>2013.05.12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5ED-46E6-4994-A52B-431750737D21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2688-ED49-4259-AE24-31E809F66552}" type="datetimeFigureOut">
              <a:rPr lang="lt-LT" smtClean="0"/>
              <a:pPr/>
              <a:t>2013.05.12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5ED-46E6-4994-A52B-431750737D21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2688-ED49-4259-AE24-31E809F66552}" type="datetimeFigureOut">
              <a:rPr lang="lt-LT" smtClean="0"/>
              <a:pPr/>
              <a:t>2013.05.12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5ED-46E6-4994-A52B-431750737D21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2688-ED49-4259-AE24-31E809F66552}" type="datetimeFigureOut">
              <a:rPr lang="lt-LT" smtClean="0"/>
              <a:pPr/>
              <a:t>2013.05.12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5ED-46E6-4994-A52B-431750737D21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2688-ED49-4259-AE24-31E809F66552}" type="datetimeFigureOut">
              <a:rPr lang="lt-LT" smtClean="0"/>
              <a:pPr/>
              <a:t>2013.05.12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5ED-46E6-4994-A52B-431750737D21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2688-ED49-4259-AE24-31E809F66552}" type="datetimeFigureOut">
              <a:rPr lang="lt-LT" smtClean="0"/>
              <a:pPr/>
              <a:t>2013.05.12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5ED-46E6-4994-A52B-431750737D21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2688-ED49-4259-AE24-31E809F66552}" type="datetimeFigureOut">
              <a:rPr lang="lt-LT" smtClean="0"/>
              <a:pPr/>
              <a:t>2013.05.12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5ED-46E6-4994-A52B-431750737D21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2688-ED49-4259-AE24-31E809F66552}" type="datetimeFigureOut">
              <a:rPr lang="lt-LT" smtClean="0"/>
              <a:pPr/>
              <a:t>2013.05.12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5ED-46E6-4994-A52B-431750737D21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2688-ED49-4259-AE24-31E809F66552}" type="datetimeFigureOut">
              <a:rPr lang="lt-LT" smtClean="0"/>
              <a:pPr/>
              <a:t>2013.05.12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5ED-46E6-4994-A52B-431750737D21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2688-ED49-4259-AE24-31E809F66552}" type="datetimeFigureOut">
              <a:rPr lang="lt-LT" smtClean="0"/>
              <a:pPr/>
              <a:t>2013.05.12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275ED-46E6-4994-A52B-431750737D21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84476"/>
            <a:ext cx="3565288" cy="307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blog.spoongraphics.co.uk/wp-content/uploads/2008/08/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1888848" cy="17587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15616" y="1844824"/>
            <a:ext cx="16785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6600" b="1" dirty="0" err="1" smtClean="0">
                <a:solidFill>
                  <a:srgbClr val="00B050"/>
                </a:solidFill>
              </a:rPr>
              <a:t>Was</a:t>
            </a:r>
            <a:endParaRPr lang="lt-LT" sz="6600" dirty="0"/>
          </a:p>
        </p:txBody>
      </p:sp>
      <p:sp>
        <p:nvSpPr>
          <p:cNvPr id="6" name="Rectangle 5"/>
          <p:cNvSpPr/>
          <p:nvPr/>
        </p:nvSpPr>
        <p:spPr>
          <a:xfrm>
            <a:off x="5940152" y="1556792"/>
            <a:ext cx="20669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lt-LT" sz="6600" b="1" dirty="0" err="1" smtClean="0">
                <a:solidFill>
                  <a:srgbClr val="00B050"/>
                </a:solidFill>
                <a:ea typeface="+mj-ea"/>
                <a:cs typeface="+mj-cs"/>
              </a:rPr>
              <a:t>Were</a:t>
            </a:r>
            <a:endParaRPr lang="lt-LT" sz="66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404664"/>
            <a:ext cx="42366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6600" b="1" dirty="0" err="1" smtClean="0">
                <a:solidFill>
                  <a:srgbClr val="00B050"/>
                </a:solidFill>
              </a:rPr>
              <a:t>Past</a:t>
            </a:r>
            <a:r>
              <a:rPr lang="lt-LT" sz="6600" b="1" dirty="0" smtClean="0">
                <a:solidFill>
                  <a:srgbClr val="00B050"/>
                </a:solidFill>
              </a:rPr>
              <a:t> </a:t>
            </a:r>
            <a:r>
              <a:rPr lang="lt-LT" sz="6600" b="1" dirty="0" err="1" smtClean="0">
                <a:solidFill>
                  <a:srgbClr val="00B050"/>
                </a:solidFill>
              </a:rPr>
              <a:t>Simple</a:t>
            </a:r>
            <a:endParaRPr lang="lt-LT" sz="6600" dirty="0"/>
          </a:p>
        </p:txBody>
      </p:sp>
      <p:sp>
        <p:nvSpPr>
          <p:cNvPr id="10" name="Rectangle 9"/>
          <p:cNvSpPr/>
          <p:nvPr/>
        </p:nvSpPr>
        <p:spPr>
          <a:xfrm rot="19984271">
            <a:off x="3419872" y="2492896"/>
            <a:ext cx="2236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err="1" smtClean="0">
                <a:solidFill>
                  <a:srgbClr val="7030A0"/>
                </a:solidFill>
              </a:rPr>
              <a:t>Yesterday</a:t>
            </a:r>
            <a:endParaRPr lang="lt-LT" sz="40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792473">
            <a:off x="6129997" y="3249032"/>
            <a:ext cx="2079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err="1" smtClean="0">
                <a:solidFill>
                  <a:srgbClr val="00B0F0"/>
                </a:solidFill>
              </a:rPr>
              <a:t>Last</a:t>
            </a:r>
            <a:r>
              <a:rPr lang="lt-LT" sz="4000" b="1" dirty="0" smtClean="0">
                <a:solidFill>
                  <a:srgbClr val="00B0F0"/>
                </a:solidFill>
              </a:rPr>
              <a:t> </a:t>
            </a:r>
            <a:r>
              <a:rPr lang="lt-LT" sz="4000" b="1" dirty="0" err="1" smtClean="0">
                <a:solidFill>
                  <a:srgbClr val="00B0F0"/>
                </a:solidFill>
              </a:rPr>
              <a:t>year</a:t>
            </a:r>
            <a:endParaRPr lang="lt-LT" sz="4000" b="1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990257">
            <a:off x="323528" y="5733256"/>
            <a:ext cx="3039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err="1" smtClean="0">
                <a:solidFill>
                  <a:srgbClr val="FF0000"/>
                </a:solidFill>
              </a:rPr>
              <a:t>Two</a:t>
            </a:r>
            <a:r>
              <a:rPr lang="lt-LT" sz="4000" b="1" dirty="0" smtClean="0">
                <a:solidFill>
                  <a:srgbClr val="FF0000"/>
                </a:solidFill>
              </a:rPr>
              <a:t> </a:t>
            </a:r>
            <a:r>
              <a:rPr lang="lt-LT" sz="4000" b="1" dirty="0" err="1" smtClean="0">
                <a:solidFill>
                  <a:srgbClr val="FF0000"/>
                </a:solidFill>
              </a:rPr>
              <a:t>days</a:t>
            </a:r>
            <a:r>
              <a:rPr lang="lt-LT" sz="4000" b="1" dirty="0" smtClean="0">
                <a:solidFill>
                  <a:srgbClr val="FF0000"/>
                </a:solidFill>
              </a:rPr>
              <a:t> </a:t>
            </a:r>
            <a:r>
              <a:rPr lang="lt-LT" sz="4000" b="1" dirty="0" err="1" smtClean="0">
                <a:solidFill>
                  <a:srgbClr val="FF0000"/>
                </a:solidFill>
              </a:rPr>
              <a:t>ago</a:t>
            </a:r>
            <a:endParaRPr lang="lt-LT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9952" y="0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6000" b="1" dirty="0" smtClean="0">
                <a:solidFill>
                  <a:srgbClr val="7030A0"/>
                </a:solidFill>
              </a:rPr>
              <a:t>3</a:t>
            </a:r>
            <a:endParaRPr lang="lt-LT" sz="6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636912"/>
            <a:ext cx="4394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smtClean="0"/>
              <a:t>4</a:t>
            </a:r>
            <a:r>
              <a:rPr lang="en-US" sz="4000" b="1" dirty="0" smtClean="0"/>
              <a:t>. </a:t>
            </a:r>
            <a:r>
              <a:rPr lang="lt-LT" sz="4000" b="1" dirty="0" smtClean="0"/>
              <a:t>(</a:t>
            </a:r>
            <a:r>
              <a:rPr lang="lt-LT" sz="4000" b="1" dirty="0" err="1" smtClean="0"/>
              <a:t>the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hotel</a:t>
            </a:r>
            <a:r>
              <a:rPr lang="lt-LT" sz="4000" b="1" dirty="0" smtClean="0"/>
              <a:t> / </a:t>
            </a:r>
            <a:r>
              <a:rPr lang="lt-LT" sz="4000" b="1" dirty="0" err="1" smtClean="0"/>
              <a:t>nice</a:t>
            </a:r>
            <a:r>
              <a:rPr lang="en-US" sz="4000" b="1" dirty="0" smtClean="0"/>
              <a:t> </a:t>
            </a:r>
            <a:r>
              <a:rPr lang="lt-LT" sz="4000" b="1" dirty="0" smtClean="0"/>
              <a:t>)</a:t>
            </a:r>
            <a:endParaRPr lang="lt-LT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539552" y="4005064"/>
            <a:ext cx="5201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C00000"/>
                </a:solidFill>
              </a:rPr>
              <a:t>Was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lt-LT" sz="4800" b="1" dirty="0" err="1" smtClean="0">
                <a:solidFill>
                  <a:srgbClr val="00B050"/>
                </a:solidFill>
              </a:rPr>
              <a:t>the</a:t>
            </a:r>
            <a:r>
              <a:rPr lang="lt-LT" sz="4800" b="1" dirty="0" smtClean="0">
                <a:solidFill>
                  <a:srgbClr val="00B050"/>
                </a:solidFill>
              </a:rPr>
              <a:t> </a:t>
            </a:r>
            <a:r>
              <a:rPr lang="lt-LT" sz="4800" b="1" dirty="0" err="1" smtClean="0">
                <a:solidFill>
                  <a:srgbClr val="00B050"/>
                </a:solidFill>
              </a:rPr>
              <a:t>hotel</a:t>
            </a:r>
            <a:r>
              <a:rPr lang="lt-LT" sz="4800" b="1" dirty="0" smtClean="0">
                <a:solidFill>
                  <a:srgbClr val="00B050"/>
                </a:solidFill>
              </a:rPr>
              <a:t> </a:t>
            </a:r>
            <a:r>
              <a:rPr lang="lt-LT" sz="4800" b="1" dirty="0" err="1" smtClean="0">
                <a:solidFill>
                  <a:srgbClr val="002060"/>
                </a:solidFill>
              </a:rPr>
              <a:t>nice</a:t>
            </a:r>
            <a:r>
              <a:rPr lang="en-US" sz="4800" b="1" dirty="0" smtClean="0">
                <a:solidFill>
                  <a:srgbClr val="002060"/>
                </a:solidFill>
              </a:rPr>
              <a:t>?</a:t>
            </a:r>
            <a:endParaRPr lang="lt-LT" sz="4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5445224"/>
            <a:ext cx="3581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/>
              <a:t>No</a:t>
            </a:r>
            <a:r>
              <a:rPr lang="en-US" sz="4800" b="1" dirty="0" smtClean="0"/>
              <a:t>, </a:t>
            </a:r>
            <a:r>
              <a:rPr lang="lt-LT" sz="4800" b="1" dirty="0" smtClean="0">
                <a:solidFill>
                  <a:srgbClr val="00B050"/>
                </a:solidFill>
              </a:rPr>
              <a:t>it</a:t>
            </a:r>
            <a:r>
              <a:rPr lang="en-US" sz="4800" b="1" dirty="0" smtClean="0"/>
              <a:t> </a:t>
            </a:r>
            <a:r>
              <a:rPr lang="lt-LT" sz="4800" b="1" dirty="0" err="1" smtClean="0">
                <a:solidFill>
                  <a:srgbClr val="C00000"/>
                </a:solidFill>
              </a:rPr>
              <a:t>wasn’t</a:t>
            </a:r>
            <a:r>
              <a:rPr lang="en-US" sz="4800" b="1" dirty="0" smtClean="0">
                <a:solidFill>
                  <a:srgbClr val="002060"/>
                </a:solidFill>
              </a:rPr>
              <a:t>.</a:t>
            </a:r>
            <a:endParaRPr lang="lt-LT" sz="4800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www.travelsitescatalog.com/news/gallery/what-to-visit-in-london/london_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0677">
            <a:off x="382501" y="338967"/>
            <a:ext cx="2504041" cy="2017493"/>
          </a:xfrm>
          <a:prstGeom prst="rect">
            <a:avLst/>
          </a:prstGeom>
          <a:noFill/>
        </p:spPr>
      </p:pic>
      <p:pic>
        <p:nvPicPr>
          <p:cNvPr id="30726" name="Picture 6" descr="http://www.londonhotelscenter.com/media/images/hotel/norfolk-house-hotel-london-692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8651">
            <a:off x="5364088" y="476671"/>
            <a:ext cx="3286839" cy="2183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9952" y="0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6000" b="1" dirty="0" smtClean="0">
                <a:solidFill>
                  <a:srgbClr val="7030A0"/>
                </a:solidFill>
              </a:rPr>
              <a:t>3</a:t>
            </a:r>
            <a:endParaRPr lang="lt-LT" sz="6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3140968"/>
            <a:ext cx="4931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smtClean="0"/>
              <a:t>5</a:t>
            </a:r>
            <a:r>
              <a:rPr lang="en-US" sz="4000" b="1" dirty="0" smtClean="0"/>
              <a:t>. </a:t>
            </a:r>
            <a:r>
              <a:rPr lang="lt-LT" sz="4000" b="1" dirty="0" smtClean="0"/>
              <a:t>(</a:t>
            </a:r>
            <a:r>
              <a:rPr lang="lt-LT" sz="4000" b="1" dirty="0" err="1" smtClean="0"/>
              <a:t>Your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room</a:t>
            </a:r>
            <a:r>
              <a:rPr lang="lt-LT" sz="4000" b="1" dirty="0" smtClean="0"/>
              <a:t> / </a:t>
            </a:r>
            <a:r>
              <a:rPr lang="lt-LT" sz="4000" b="1" dirty="0" err="1" smtClean="0"/>
              <a:t>small</a:t>
            </a:r>
            <a:r>
              <a:rPr lang="en-US" sz="4000" b="1" dirty="0" smtClean="0"/>
              <a:t> </a:t>
            </a:r>
            <a:r>
              <a:rPr lang="lt-LT" sz="4000" b="1" dirty="0" smtClean="0"/>
              <a:t>)</a:t>
            </a:r>
            <a:endParaRPr lang="lt-LT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67544" y="4365104"/>
            <a:ext cx="5863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C00000"/>
                </a:solidFill>
              </a:rPr>
              <a:t>Was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lt-LT" sz="4800" b="1" dirty="0" err="1" smtClean="0">
                <a:solidFill>
                  <a:srgbClr val="00B050"/>
                </a:solidFill>
              </a:rPr>
              <a:t>your</a:t>
            </a:r>
            <a:r>
              <a:rPr lang="lt-LT" sz="4800" b="1" dirty="0" smtClean="0">
                <a:solidFill>
                  <a:srgbClr val="00B050"/>
                </a:solidFill>
              </a:rPr>
              <a:t> </a:t>
            </a:r>
            <a:r>
              <a:rPr lang="lt-LT" sz="4800" b="1" dirty="0" err="1" smtClean="0">
                <a:solidFill>
                  <a:srgbClr val="00B050"/>
                </a:solidFill>
              </a:rPr>
              <a:t>room</a:t>
            </a:r>
            <a:r>
              <a:rPr lang="lt-LT" sz="4800" b="1" dirty="0" smtClean="0">
                <a:solidFill>
                  <a:srgbClr val="00B050"/>
                </a:solidFill>
              </a:rPr>
              <a:t> </a:t>
            </a:r>
            <a:r>
              <a:rPr lang="lt-LT" sz="4800" b="1" dirty="0" err="1" smtClean="0">
                <a:solidFill>
                  <a:srgbClr val="002060"/>
                </a:solidFill>
              </a:rPr>
              <a:t>small</a:t>
            </a:r>
            <a:r>
              <a:rPr lang="en-US" sz="4800" b="1" dirty="0" smtClean="0">
                <a:solidFill>
                  <a:srgbClr val="002060"/>
                </a:solidFill>
              </a:rPr>
              <a:t>?</a:t>
            </a:r>
            <a:endParaRPr lang="lt-LT" sz="4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5445224"/>
            <a:ext cx="2978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/>
              <a:t>Yes</a:t>
            </a:r>
            <a:r>
              <a:rPr lang="en-US" sz="4800" b="1" dirty="0" smtClean="0"/>
              <a:t>, </a:t>
            </a:r>
            <a:r>
              <a:rPr lang="lt-LT" sz="4800" b="1" dirty="0" smtClean="0">
                <a:solidFill>
                  <a:srgbClr val="00B050"/>
                </a:solidFill>
              </a:rPr>
              <a:t>it </a:t>
            </a:r>
            <a:r>
              <a:rPr lang="lt-LT" sz="4800" b="1" dirty="0" err="1" smtClean="0">
                <a:solidFill>
                  <a:srgbClr val="C00000"/>
                </a:solidFill>
              </a:rPr>
              <a:t>was</a:t>
            </a:r>
            <a:r>
              <a:rPr lang="en-US" sz="4800" b="1" dirty="0" smtClean="0">
                <a:solidFill>
                  <a:srgbClr val="002060"/>
                </a:solidFill>
              </a:rPr>
              <a:t>.</a:t>
            </a:r>
            <a:endParaRPr lang="lt-LT" sz="4800" b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://www.europeinsideout.com/wp-content/uploads/2012/01/Lond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9368">
            <a:off x="395536" y="260648"/>
            <a:ext cx="3059493" cy="2294620"/>
          </a:xfrm>
          <a:prstGeom prst="rect">
            <a:avLst/>
          </a:prstGeom>
          <a:noFill/>
        </p:spPr>
      </p:pic>
      <p:pic>
        <p:nvPicPr>
          <p:cNvPr id="28676" name="Picture 4" descr="http://cache.carlsonhotels.com/rad/edw/kenilworth/Room_70545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5853">
            <a:off x="5436096" y="332656"/>
            <a:ext cx="3337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9952" y="0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6000" b="1" dirty="0" smtClean="0">
                <a:solidFill>
                  <a:srgbClr val="7030A0"/>
                </a:solidFill>
              </a:rPr>
              <a:t>3</a:t>
            </a:r>
            <a:endParaRPr lang="lt-LT" sz="6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284984"/>
            <a:ext cx="675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smtClean="0"/>
              <a:t>6</a:t>
            </a:r>
            <a:r>
              <a:rPr lang="en-US" sz="4000" b="1" dirty="0" smtClean="0"/>
              <a:t>. </a:t>
            </a:r>
            <a:r>
              <a:rPr lang="lt-LT" sz="4000" b="1" dirty="0" smtClean="0"/>
              <a:t>(</a:t>
            </a:r>
            <a:r>
              <a:rPr lang="lt-LT" sz="4000" b="1" dirty="0" err="1" smtClean="0"/>
              <a:t>the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museums</a:t>
            </a:r>
            <a:r>
              <a:rPr lang="lt-LT" sz="4000" b="1" dirty="0" smtClean="0"/>
              <a:t> / </a:t>
            </a:r>
            <a:r>
              <a:rPr lang="lt-LT" sz="4000" b="1" dirty="0" err="1" smtClean="0"/>
              <a:t>interesting</a:t>
            </a:r>
            <a:r>
              <a:rPr lang="en-US" sz="4000" b="1" dirty="0" smtClean="0"/>
              <a:t> </a:t>
            </a:r>
            <a:r>
              <a:rPr lang="lt-LT" sz="4000" b="1" dirty="0" smtClean="0"/>
              <a:t>)</a:t>
            </a:r>
            <a:endParaRPr lang="lt-LT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95536" y="4365104"/>
            <a:ext cx="83056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C00000"/>
                </a:solidFill>
              </a:rPr>
              <a:t>Were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lt-LT" sz="4800" b="1" dirty="0" err="1" smtClean="0">
                <a:solidFill>
                  <a:srgbClr val="00B050"/>
                </a:solidFill>
              </a:rPr>
              <a:t>the</a:t>
            </a:r>
            <a:r>
              <a:rPr lang="lt-LT" sz="4800" b="1" dirty="0" smtClean="0">
                <a:solidFill>
                  <a:srgbClr val="00B050"/>
                </a:solidFill>
              </a:rPr>
              <a:t> </a:t>
            </a:r>
            <a:r>
              <a:rPr lang="lt-LT" sz="4800" b="1" dirty="0" err="1" smtClean="0">
                <a:solidFill>
                  <a:srgbClr val="00B050"/>
                </a:solidFill>
              </a:rPr>
              <a:t>museum</a:t>
            </a:r>
            <a:r>
              <a:rPr lang="lt-LT" sz="4800" b="1" dirty="0" err="1" smtClean="0">
                <a:solidFill>
                  <a:srgbClr val="FF0000"/>
                </a:solidFill>
              </a:rPr>
              <a:t>s</a:t>
            </a:r>
            <a:r>
              <a:rPr lang="lt-LT" sz="4800" b="1" dirty="0" smtClean="0">
                <a:solidFill>
                  <a:srgbClr val="002060"/>
                </a:solidFill>
              </a:rPr>
              <a:t> </a:t>
            </a:r>
            <a:r>
              <a:rPr lang="lt-LT" sz="4800" b="1" dirty="0" err="1" smtClean="0">
                <a:solidFill>
                  <a:srgbClr val="002060"/>
                </a:solidFill>
              </a:rPr>
              <a:t>interesting</a:t>
            </a:r>
            <a:r>
              <a:rPr lang="en-US" sz="4800" b="1" dirty="0" smtClean="0">
                <a:solidFill>
                  <a:srgbClr val="002060"/>
                </a:solidFill>
              </a:rPr>
              <a:t>?</a:t>
            </a:r>
            <a:endParaRPr lang="lt-LT" sz="4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445224"/>
            <a:ext cx="4037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/>
              <a:t>Yes</a:t>
            </a:r>
            <a:r>
              <a:rPr lang="en-US" sz="4800" b="1" dirty="0" smtClean="0"/>
              <a:t>, </a:t>
            </a:r>
            <a:r>
              <a:rPr lang="en-US" sz="4800" b="1" dirty="0" smtClean="0">
                <a:solidFill>
                  <a:srgbClr val="00B050"/>
                </a:solidFill>
              </a:rPr>
              <a:t>they</a:t>
            </a:r>
            <a:r>
              <a:rPr lang="en-US" sz="4800" b="1" dirty="0" smtClean="0"/>
              <a:t> </a:t>
            </a:r>
            <a:r>
              <a:rPr lang="lt-LT" sz="4800" b="1" dirty="0" err="1" smtClean="0">
                <a:solidFill>
                  <a:srgbClr val="C00000"/>
                </a:solidFill>
              </a:rPr>
              <a:t>were</a:t>
            </a:r>
            <a:r>
              <a:rPr lang="en-US" sz="4800" b="1" dirty="0" smtClean="0">
                <a:solidFill>
                  <a:srgbClr val="002060"/>
                </a:solidFill>
              </a:rPr>
              <a:t>.</a:t>
            </a:r>
            <a:endParaRPr lang="lt-LT" sz="4800" b="1" dirty="0">
              <a:solidFill>
                <a:srgbClr val="002060"/>
              </a:solidFill>
            </a:endParaRPr>
          </a:p>
        </p:txBody>
      </p:sp>
      <p:pic>
        <p:nvPicPr>
          <p:cNvPr id="26626" name="Picture 2" descr="British Muse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2502">
            <a:off x="557986" y="553422"/>
            <a:ext cx="2870076" cy="2214565"/>
          </a:xfrm>
          <a:prstGeom prst="rect">
            <a:avLst/>
          </a:prstGeom>
          <a:noFill/>
        </p:spPr>
      </p:pic>
      <p:pic>
        <p:nvPicPr>
          <p:cNvPr id="26628" name="Picture 4" descr="http://passionatemedia.typepad.com/.a/6a00d8341c35b653ef01157099135b970b-45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59572">
            <a:off x="5079063" y="547491"/>
            <a:ext cx="3540115" cy="2391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3565288" cy="307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blog.spoongraphics.co.uk/wp-content/uploads/2008/08/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1888848" cy="17587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27584" y="5229200"/>
            <a:ext cx="16785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6600" b="1" dirty="0" err="1" smtClean="0">
                <a:solidFill>
                  <a:srgbClr val="00B050"/>
                </a:solidFill>
              </a:rPr>
              <a:t>Was</a:t>
            </a:r>
            <a:endParaRPr lang="lt-LT" sz="6600" dirty="0"/>
          </a:p>
        </p:txBody>
      </p:sp>
      <p:sp>
        <p:nvSpPr>
          <p:cNvPr id="6" name="Rectangle 5"/>
          <p:cNvSpPr/>
          <p:nvPr/>
        </p:nvSpPr>
        <p:spPr>
          <a:xfrm>
            <a:off x="5940152" y="5589240"/>
            <a:ext cx="20669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lt-LT" sz="6600" b="1" dirty="0" err="1" smtClean="0">
                <a:solidFill>
                  <a:srgbClr val="00B050"/>
                </a:solidFill>
                <a:ea typeface="+mj-ea"/>
                <a:cs typeface="+mj-cs"/>
              </a:rPr>
              <a:t>Were</a:t>
            </a:r>
            <a:endParaRPr lang="lt-LT" sz="66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8" name="Picture 4" descr="https://encrypted-tbn0.google.com/images?q=tbn:ANd9GcRSVrj2fTBqAjvaSLlwD-tQKLsHvOgkImTeCdJ8YvwxeYcyt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764704"/>
            <a:ext cx="2095500" cy="2181225"/>
          </a:xfrm>
          <a:prstGeom prst="rect">
            <a:avLst/>
          </a:prstGeom>
          <a:noFill/>
        </p:spPr>
      </p:pic>
      <p:pic>
        <p:nvPicPr>
          <p:cNvPr id="21506" name="Picture 2" descr="http://nicecliparts.com/download/Baby_Balloon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4"/>
            <a:ext cx="2302396" cy="314209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83568" y="1196752"/>
            <a:ext cx="320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smtClean="0"/>
              <a:t>I</a:t>
            </a:r>
            <a:endParaRPr lang="lt-LT" sz="4000" dirty="0"/>
          </a:p>
        </p:txBody>
      </p:sp>
      <p:sp>
        <p:nvSpPr>
          <p:cNvPr id="12" name="Rectangle 11"/>
          <p:cNvSpPr/>
          <p:nvPr/>
        </p:nvSpPr>
        <p:spPr>
          <a:xfrm>
            <a:off x="899592" y="404664"/>
            <a:ext cx="7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err="1" smtClean="0"/>
              <a:t>He</a:t>
            </a:r>
            <a:endParaRPr lang="lt-LT" sz="4000" dirty="0"/>
          </a:p>
        </p:txBody>
      </p:sp>
      <p:sp>
        <p:nvSpPr>
          <p:cNvPr id="13" name="Rectangle 12"/>
          <p:cNvSpPr/>
          <p:nvPr/>
        </p:nvSpPr>
        <p:spPr>
          <a:xfrm>
            <a:off x="1331640" y="1268760"/>
            <a:ext cx="960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err="1" smtClean="0"/>
              <a:t>She</a:t>
            </a:r>
            <a:endParaRPr lang="lt-LT" sz="4000" dirty="0"/>
          </a:p>
        </p:txBody>
      </p:sp>
      <p:sp>
        <p:nvSpPr>
          <p:cNvPr id="14" name="Rectangle 13"/>
          <p:cNvSpPr/>
          <p:nvPr/>
        </p:nvSpPr>
        <p:spPr>
          <a:xfrm>
            <a:off x="2123728" y="764704"/>
            <a:ext cx="498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smtClean="0"/>
              <a:t>It</a:t>
            </a:r>
            <a:endParaRPr lang="lt-LT" sz="4000" dirty="0"/>
          </a:p>
        </p:txBody>
      </p:sp>
      <p:sp>
        <p:nvSpPr>
          <p:cNvPr id="15" name="Rectangle 14"/>
          <p:cNvSpPr/>
          <p:nvPr/>
        </p:nvSpPr>
        <p:spPr>
          <a:xfrm>
            <a:off x="6300192" y="836712"/>
            <a:ext cx="748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 err="1" smtClean="0"/>
              <a:t>We</a:t>
            </a:r>
            <a:endParaRPr lang="lt-LT" sz="3200" dirty="0"/>
          </a:p>
        </p:txBody>
      </p:sp>
      <p:sp>
        <p:nvSpPr>
          <p:cNvPr id="16" name="Rectangle 15"/>
          <p:cNvSpPr/>
          <p:nvPr/>
        </p:nvSpPr>
        <p:spPr>
          <a:xfrm>
            <a:off x="5580112" y="980728"/>
            <a:ext cx="805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 err="1" smtClean="0"/>
              <a:t>You</a:t>
            </a:r>
            <a:endParaRPr lang="lt-LT" sz="3200" dirty="0"/>
          </a:p>
        </p:txBody>
      </p:sp>
      <p:sp>
        <p:nvSpPr>
          <p:cNvPr id="17" name="Rectangle 16"/>
          <p:cNvSpPr/>
          <p:nvPr/>
        </p:nvSpPr>
        <p:spPr>
          <a:xfrm>
            <a:off x="6948264" y="980728"/>
            <a:ext cx="902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 err="1" smtClean="0"/>
              <a:t>They</a:t>
            </a:r>
            <a:endParaRPr lang="lt-L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27784" y="1268759"/>
          <a:ext cx="60960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2241808">
                <a:tc>
                  <a:txBody>
                    <a:bodyPr/>
                    <a:lstStyle/>
                    <a:p>
                      <a:r>
                        <a:rPr lang="lt-LT" sz="4000" b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r>
                        <a:rPr lang="lt-LT" sz="4000" b="1" dirty="0" smtClean="0">
                          <a:solidFill>
                            <a:srgbClr val="0070C0"/>
                          </a:solidFill>
                        </a:rPr>
                        <a:t>HE </a:t>
                      </a:r>
                    </a:p>
                    <a:p>
                      <a:r>
                        <a:rPr lang="lt-LT" sz="4000" b="1" dirty="0" smtClean="0">
                          <a:solidFill>
                            <a:srgbClr val="0070C0"/>
                          </a:solidFill>
                        </a:rPr>
                        <a:t>SHE</a:t>
                      </a:r>
                    </a:p>
                    <a:p>
                      <a:r>
                        <a:rPr lang="lt-LT" sz="4000" b="1" dirty="0" smtClean="0">
                          <a:solidFill>
                            <a:srgbClr val="0070C0"/>
                          </a:solidFill>
                        </a:rPr>
                        <a:t>IT</a:t>
                      </a:r>
                      <a:endParaRPr lang="lt-LT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4000" b="1" dirty="0" smtClean="0">
                          <a:solidFill>
                            <a:srgbClr val="C00000"/>
                          </a:solidFill>
                        </a:rPr>
                        <a:t>AM</a:t>
                      </a:r>
                    </a:p>
                    <a:p>
                      <a:endParaRPr lang="lt-LT" sz="4000" dirty="0" smtClean="0"/>
                    </a:p>
                    <a:p>
                      <a:r>
                        <a:rPr lang="lt-LT" sz="4000" b="1" dirty="0" smtClean="0">
                          <a:solidFill>
                            <a:srgbClr val="0070C0"/>
                          </a:solidFill>
                        </a:rPr>
                        <a:t>IS</a:t>
                      </a:r>
                      <a:endParaRPr lang="lt-LT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4000" dirty="0" smtClean="0"/>
                    </a:p>
                    <a:p>
                      <a:endParaRPr lang="lt-LT" sz="4000" dirty="0" smtClean="0"/>
                    </a:p>
                    <a:p>
                      <a:r>
                        <a:rPr lang="lt-LT" sz="4000" b="1" dirty="0" smtClean="0">
                          <a:solidFill>
                            <a:srgbClr val="00B050"/>
                          </a:solidFill>
                        </a:rPr>
                        <a:t>WAS</a:t>
                      </a:r>
                      <a:endParaRPr lang="lt-LT" sz="4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4000" b="1" dirty="0" smtClean="0">
                          <a:solidFill>
                            <a:srgbClr val="7030A0"/>
                          </a:solidFill>
                        </a:rPr>
                        <a:t>WE</a:t>
                      </a:r>
                    </a:p>
                    <a:p>
                      <a:r>
                        <a:rPr lang="lt-LT" sz="4000" b="1" dirty="0" smtClean="0">
                          <a:solidFill>
                            <a:srgbClr val="7030A0"/>
                          </a:solidFill>
                        </a:rPr>
                        <a:t>YOU</a:t>
                      </a:r>
                    </a:p>
                    <a:p>
                      <a:r>
                        <a:rPr lang="lt-LT" sz="4000" b="1" dirty="0" smtClean="0">
                          <a:solidFill>
                            <a:srgbClr val="7030A0"/>
                          </a:solidFill>
                        </a:rPr>
                        <a:t>THEY</a:t>
                      </a:r>
                      <a:endParaRPr lang="lt-LT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4000" dirty="0" smtClean="0"/>
                    </a:p>
                    <a:p>
                      <a:r>
                        <a:rPr lang="lt-LT" sz="4000" b="1" dirty="0" smtClean="0">
                          <a:solidFill>
                            <a:srgbClr val="7030A0"/>
                          </a:solidFill>
                        </a:rPr>
                        <a:t>ARE</a:t>
                      </a:r>
                      <a:endParaRPr lang="lt-LT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4000" dirty="0" smtClean="0"/>
                    </a:p>
                    <a:p>
                      <a:r>
                        <a:rPr lang="lt-LT" sz="4000" b="1" dirty="0" smtClean="0">
                          <a:solidFill>
                            <a:srgbClr val="00B050"/>
                          </a:solidFill>
                        </a:rPr>
                        <a:t>WERE</a:t>
                      </a:r>
                      <a:endParaRPr lang="lt-LT" sz="4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1909104" cy="16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blog.spoongraphics.co.uk/wp-content/uploads/2008/08/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1888848" cy="17587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4008" y="476672"/>
            <a:ext cx="1432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err="1" smtClean="0">
                <a:solidFill>
                  <a:schemeClr val="accent3">
                    <a:lumMod val="75000"/>
                  </a:schemeClr>
                </a:solidFill>
              </a:rPr>
              <a:t>Today</a:t>
            </a:r>
            <a:endParaRPr lang="lt-LT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0232" y="476672"/>
            <a:ext cx="2236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err="1" smtClean="0">
                <a:solidFill>
                  <a:schemeClr val="accent3">
                    <a:lumMod val="75000"/>
                  </a:schemeClr>
                </a:solidFill>
              </a:rPr>
              <a:t>Yesterday</a:t>
            </a:r>
            <a:endParaRPr lang="lt-LT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27784" y="1268759"/>
          <a:ext cx="60960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2241808">
                <a:tc>
                  <a:txBody>
                    <a:bodyPr/>
                    <a:lstStyle/>
                    <a:p>
                      <a:r>
                        <a:rPr lang="lt-LT" sz="4000" b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r>
                        <a:rPr lang="lt-LT" sz="4000" b="1" dirty="0" smtClean="0">
                          <a:solidFill>
                            <a:srgbClr val="0070C0"/>
                          </a:solidFill>
                        </a:rPr>
                        <a:t>HE </a:t>
                      </a:r>
                    </a:p>
                    <a:p>
                      <a:r>
                        <a:rPr lang="lt-LT" sz="4000" b="1" dirty="0" smtClean="0">
                          <a:solidFill>
                            <a:srgbClr val="0070C0"/>
                          </a:solidFill>
                        </a:rPr>
                        <a:t>SHE</a:t>
                      </a:r>
                    </a:p>
                    <a:p>
                      <a:r>
                        <a:rPr lang="lt-LT" sz="4000" b="1" dirty="0" smtClean="0">
                          <a:solidFill>
                            <a:srgbClr val="0070C0"/>
                          </a:solidFill>
                        </a:rPr>
                        <a:t>IT</a:t>
                      </a:r>
                      <a:endParaRPr lang="lt-LT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4000" b="1" dirty="0" smtClean="0">
                          <a:solidFill>
                            <a:srgbClr val="C00000"/>
                          </a:solidFill>
                        </a:rPr>
                        <a:t>Am</a:t>
                      </a:r>
                      <a:r>
                        <a:rPr lang="lt-LT" sz="40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t-LT" sz="4000" b="1" baseline="0" dirty="0" err="1" smtClean="0">
                          <a:solidFill>
                            <a:srgbClr val="C00000"/>
                          </a:solidFill>
                        </a:rPr>
                        <a:t>not</a:t>
                      </a:r>
                      <a:endParaRPr lang="lt-LT" sz="4000" b="1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lt-LT" sz="4000" dirty="0" smtClean="0"/>
                    </a:p>
                    <a:p>
                      <a:r>
                        <a:rPr lang="lt-LT" sz="4000" b="1" dirty="0" err="1" smtClean="0">
                          <a:solidFill>
                            <a:srgbClr val="0070C0"/>
                          </a:solidFill>
                        </a:rPr>
                        <a:t>Is</a:t>
                      </a:r>
                      <a:r>
                        <a:rPr lang="lt-LT" sz="4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lt-LT" sz="4000" b="1" baseline="0" dirty="0" err="1" smtClean="0">
                          <a:solidFill>
                            <a:srgbClr val="0070C0"/>
                          </a:solidFill>
                        </a:rPr>
                        <a:t>not</a:t>
                      </a:r>
                      <a:endParaRPr lang="lt-LT" sz="4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4000" dirty="0" smtClean="0"/>
                    </a:p>
                    <a:p>
                      <a:r>
                        <a:rPr lang="lt-LT" sz="4000" b="1" dirty="0" err="1" smtClean="0">
                          <a:solidFill>
                            <a:srgbClr val="00B050"/>
                          </a:solidFill>
                        </a:rPr>
                        <a:t>Was</a:t>
                      </a:r>
                      <a:r>
                        <a:rPr lang="lt-LT" sz="40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lt-LT" sz="4000" b="1" baseline="0" dirty="0" err="1" smtClean="0">
                          <a:solidFill>
                            <a:srgbClr val="00B050"/>
                          </a:solidFill>
                        </a:rPr>
                        <a:t>not</a:t>
                      </a:r>
                      <a:endParaRPr lang="lt-LT" sz="4000" b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lt-LT" sz="4000" b="1" baseline="0" dirty="0" err="1" smtClean="0">
                          <a:solidFill>
                            <a:srgbClr val="00B050"/>
                          </a:solidFill>
                        </a:rPr>
                        <a:t>Wasn’t</a:t>
                      </a:r>
                      <a:endParaRPr lang="lt-LT" sz="4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sz="4000" b="1" dirty="0" smtClean="0">
                          <a:solidFill>
                            <a:srgbClr val="7030A0"/>
                          </a:solidFill>
                        </a:rPr>
                        <a:t>WE</a:t>
                      </a:r>
                    </a:p>
                    <a:p>
                      <a:r>
                        <a:rPr lang="lt-LT" sz="4000" b="1" dirty="0" smtClean="0">
                          <a:solidFill>
                            <a:srgbClr val="7030A0"/>
                          </a:solidFill>
                        </a:rPr>
                        <a:t>YOU</a:t>
                      </a:r>
                    </a:p>
                    <a:p>
                      <a:r>
                        <a:rPr lang="lt-LT" sz="4000" b="1" dirty="0" smtClean="0">
                          <a:solidFill>
                            <a:srgbClr val="7030A0"/>
                          </a:solidFill>
                        </a:rPr>
                        <a:t>THEY</a:t>
                      </a:r>
                      <a:endParaRPr lang="lt-LT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4000" dirty="0" smtClean="0"/>
                    </a:p>
                    <a:p>
                      <a:r>
                        <a:rPr lang="lt-LT" sz="4000" b="1" dirty="0" smtClean="0">
                          <a:solidFill>
                            <a:srgbClr val="7030A0"/>
                          </a:solidFill>
                        </a:rPr>
                        <a:t>Are</a:t>
                      </a:r>
                      <a:r>
                        <a:rPr lang="lt-LT" sz="40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lt-LT" sz="4000" b="1" baseline="0" dirty="0" err="1" smtClean="0">
                          <a:solidFill>
                            <a:srgbClr val="7030A0"/>
                          </a:solidFill>
                        </a:rPr>
                        <a:t>not</a:t>
                      </a:r>
                      <a:endParaRPr lang="lt-LT" sz="4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3600" b="1" dirty="0" err="1" smtClean="0">
                          <a:solidFill>
                            <a:srgbClr val="00B050"/>
                          </a:solidFill>
                        </a:rPr>
                        <a:t>Were</a:t>
                      </a:r>
                      <a:r>
                        <a:rPr lang="lt-LT" sz="36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lt-LT" sz="3600" b="1" baseline="0" dirty="0" err="1" smtClean="0">
                          <a:solidFill>
                            <a:srgbClr val="00B050"/>
                          </a:solidFill>
                        </a:rPr>
                        <a:t>not</a:t>
                      </a:r>
                      <a:endParaRPr lang="lt-LT" sz="3600" b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lt-LT" sz="3600" b="1" baseline="0" dirty="0" err="1" smtClean="0">
                          <a:solidFill>
                            <a:srgbClr val="00B050"/>
                          </a:solidFill>
                        </a:rPr>
                        <a:t>Weren’t</a:t>
                      </a:r>
                      <a:endParaRPr lang="lt-LT" sz="3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1909104" cy="16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blog.spoongraphics.co.uk/wp-content/uploads/2008/08/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1888848" cy="17587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4008" y="476672"/>
            <a:ext cx="1432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err="1" smtClean="0">
                <a:solidFill>
                  <a:schemeClr val="accent3">
                    <a:lumMod val="75000"/>
                  </a:schemeClr>
                </a:solidFill>
              </a:rPr>
              <a:t>Today</a:t>
            </a:r>
            <a:endParaRPr lang="lt-LT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8224" y="404664"/>
            <a:ext cx="2236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err="1" smtClean="0">
                <a:solidFill>
                  <a:schemeClr val="accent3">
                    <a:lumMod val="75000"/>
                  </a:schemeClr>
                </a:solidFill>
              </a:rPr>
              <a:t>Yesterday</a:t>
            </a:r>
            <a:endParaRPr lang="lt-LT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987184" cy="586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779912" y="3356992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43808" y="4005064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5816" y="5301208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35696" y="6021288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9036496" cy="607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5940152" y="2060848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627784" y="3501008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508104" y="4221088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59632" y="5589240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59832" y="6237312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188640"/>
            <a:ext cx="1057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 err="1" smtClean="0">
                <a:solidFill>
                  <a:srgbClr val="00B050"/>
                </a:solidFill>
              </a:rPr>
              <a:t>Today</a:t>
            </a:r>
            <a:endParaRPr lang="lt-LT" sz="2800" dirty="0"/>
          </a:p>
        </p:txBody>
      </p:sp>
      <p:sp>
        <p:nvSpPr>
          <p:cNvPr id="6" name="Rectangle 5"/>
          <p:cNvSpPr/>
          <p:nvPr/>
        </p:nvSpPr>
        <p:spPr>
          <a:xfrm>
            <a:off x="5220072" y="188640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err="1" smtClean="0">
                <a:solidFill>
                  <a:srgbClr val="C00000"/>
                </a:solidFill>
              </a:rPr>
              <a:t>Yesterday</a:t>
            </a:r>
            <a:endParaRPr lang="lt-LT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908720"/>
            <a:ext cx="4427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1. </a:t>
            </a:r>
            <a:r>
              <a:rPr lang="lt-LT" sz="2800" b="1" dirty="0" err="1" smtClean="0">
                <a:solidFill>
                  <a:srgbClr val="002060"/>
                </a:solidFill>
              </a:rPr>
              <a:t>They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smtClean="0">
                <a:solidFill>
                  <a:srgbClr val="00B050"/>
                </a:solidFill>
              </a:rPr>
              <a:t>are </a:t>
            </a:r>
            <a:r>
              <a:rPr lang="lt-LT" sz="2800" b="1" dirty="0" smtClean="0">
                <a:solidFill>
                  <a:srgbClr val="002060"/>
                </a:solidFill>
              </a:rPr>
              <a:t>at </a:t>
            </a:r>
            <a:r>
              <a:rPr lang="lt-LT" sz="2800" b="1" dirty="0" err="1" smtClean="0">
                <a:solidFill>
                  <a:srgbClr val="002060"/>
                </a:solidFill>
              </a:rPr>
              <a:t>the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cinema</a:t>
            </a:r>
            <a:r>
              <a:rPr lang="lt-LT" sz="2800" b="1" dirty="0" smtClean="0">
                <a:solidFill>
                  <a:srgbClr val="002060"/>
                </a:solidFill>
              </a:rPr>
              <a:t>.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28800"/>
            <a:ext cx="392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2. </a:t>
            </a:r>
            <a:r>
              <a:rPr lang="lt-LT" sz="2800" b="1" dirty="0" err="1" smtClean="0">
                <a:solidFill>
                  <a:srgbClr val="002060"/>
                </a:solidFill>
              </a:rPr>
              <a:t>I’</a:t>
            </a:r>
            <a:r>
              <a:rPr lang="lt-LT" sz="2800" b="1" dirty="0" err="1" smtClean="0">
                <a:solidFill>
                  <a:srgbClr val="00B050"/>
                </a:solidFill>
              </a:rPr>
              <a:t>m</a:t>
            </a:r>
            <a:r>
              <a:rPr lang="lt-LT" sz="2800" b="1" dirty="0" smtClean="0">
                <a:solidFill>
                  <a:srgbClr val="00B050"/>
                </a:solidFill>
              </a:rPr>
              <a:t> </a:t>
            </a:r>
            <a:r>
              <a:rPr lang="lt-LT" sz="2800" b="1" dirty="0" err="1" smtClean="0">
                <a:solidFill>
                  <a:srgbClr val="00B050"/>
                </a:solidFill>
              </a:rPr>
              <a:t>not</a:t>
            </a:r>
            <a:r>
              <a:rPr lang="lt-LT" sz="2800" b="1" dirty="0" smtClean="0">
                <a:solidFill>
                  <a:srgbClr val="00B05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happy</a:t>
            </a:r>
            <a:r>
              <a:rPr lang="lt-LT" sz="2800" b="1" dirty="0" smtClean="0">
                <a:solidFill>
                  <a:srgbClr val="002060"/>
                </a:solidFill>
              </a:rPr>
              <a:t>.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348880"/>
            <a:ext cx="3491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3. </a:t>
            </a:r>
            <a:r>
              <a:rPr lang="lt-LT" sz="2800" b="1" dirty="0" err="1" smtClean="0">
                <a:solidFill>
                  <a:srgbClr val="002060"/>
                </a:solidFill>
              </a:rPr>
              <a:t>The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film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B050"/>
                </a:solidFill>
              </a:rPr>
              <a:t>is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scary</a:t>
            </a:r>
            <a:r>
              <a:rPr lang="lt-LT" sz="2800" b="1" dirty="0" smtClean="0">
                <a:solidFill>
                  <a:srgbClr val="002060"/>
                </a:solidFill>
              </a:rPr>
              <a:t>.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789040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</a:rPr>
              <a:t>5</a:t>
            </a:r>
            <a:r>
              <a:rPr lang="lt-LT" sz="2800" b="1" dirty="0" smtClean="0">
                <a:solidFill>
                  <a:srgbClr val="002060"/>
                </a:solidFill>
              </a:rPr>
              <a:t>. </a:t>
            </a:r>
            <a:r>
              <a:rPr lang="lt-LT" sz="2800" b="1" dirty="0" err="1" smtClean="0">
                <a:solidFill>
                  <a:srgbClr val="002060"/>
                </a:solidFill>
              </a:rPr>
              <a:t>What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B050"/>
                </a:solidFill>
              </a:rPr>
              <a:t>is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for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lunch</a:t>
            </a:r>
            <a:r>
              <a:rPr lang="lt-LT" sz="2800" b="1" dirty="0" smtClean="0">
                <a:solidFill>
                  <a:srgbClr val="002060"/>
                </a:solidFill>
              </a:rPr>
              <a:t>?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581128"/>
            <a:ext cx="4355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6. George </a:t>
            </a:r>
            <a:r>
              <a:rPr lang="lt-LT" sz="2800" b="1" dirty="0" err="1" smtClean="0">
                <a:solidFill>
                  <a:srgbClr val="00B050"/>
                </a:solidFill>
              </a:rPr>
              <a:t>isn’t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very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friendly</a:t>
            </a:r>
            <a:r>
              <a:rPr lang="lt-LT" sz="2800" b="1" dirty="0" smtClean="0">
                <a:solidFill>
                  <a:srgbClr val="002060"/>
                </a:solidFill>
              </a:rPr>
              <a:t>.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068960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</a:rPr>
              <a:t>4</a:t>
            </a:r>
            <a:r>
              <a:rPr lang="lt-LT" sz="2800" b="1" dirty="0" smtClean="0">
                <a:solidFill>
                  <a:srgbClr val="002060"/>
                </a:solidFill>
              </a:rPr>
              <a:t>.</a:t>
            </a:r>
            <a:r>
              <a:rPr lang="lt-LT" sz="2800" b="1" dirty="0" smtClean="0">
                <a:solidFill>
                  <a:srgbClr val="00B050"/>
                </a:solidFill>
              </a:rPr>
              <a:t> </a:t>
            </a:r>
            <a:r>
              <a:rPr lang="lt-LT" sz="2800" b="1" dirty="0" err="1" smtClean="0">
                <a:solidFill>
                  <a:srgbClr val="00B050"/>
                </a:solidFill>
              </a:rPr>
              <a:t>Is</a:t>
            </a:r>
            <a:r>
              <a:rPr lang="lt-LT" sz="2800" b="1" dirty="0" smtClean="0">
                <a:solidFill>
                  <a:srgbClr val="00B05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he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in</a:t>
            </a:r>
            <a:r>
              <a:rPr lang="lt-LT" sz="2800" b="1" dirty="0" smtClean="0">
                <a:solidFill>
                  <a:srgbClr val="002060"/>
                </a:solidFill>
              </a:rPr>
              <a:t>  </a:t>
            </a:r>
            <a:r>
              <a:rPr lang="lt-LT" sz="2800" b="1" dirty="0" err="1" smtClean="0">
                <a:solidFill>
                  <a:srgbClr val="002060"/>
                </a:solidFill>
              </a:rPr>
              <a:t>Lon</a:t>
            </a:r>
            <a:r>
              <a:rPr lang="en-US" sz="2800" b="1" dirty="0" smtClean="0">
                <a:solidFill>
                  <a:srgbClr val="002060"/>
                </a:solidFill>
              </a:rPr>
              <a:t>d</a:t>
            </a:r>
            <a:r>
              <a:rPr lang="lt-LT" sz="2800" b="1" dirty="0" err="1" smtClean="0">
                <a:solidFill>
                  <a:srgbClr val="002060"/>
                </a:solidFill>
              </a:rPr>
              <a:t>on</a:t>
            </a:r>
            <a:r>
              <a:rPr lang="lt-LT" sz="2800" b="1" dirty="0" smtClean="0">
                <a:solidFill>
                  <a:srgbClr val="002060"/>
                </a:solidFill>
              </a:rPr>
              <a:t>? 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9992" y="162880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</a:rPr>
              <a:t>2</a:t>
            </a:r>
            <a:r>
              <a:rPr lang="lt-LT" sz="2800" b="1" dirty="0" smtClean="0">
                <a:solidFill>
                  <a:srgbClr val="002060"/>
                </a:solidFill>
              </a:rPr>
              <a:t>. I </a:t>
            </a:r>
            <a:r>
              <a:rPr lang="lt-LT" sz="2800" b="1" dirty="0" err="1" smtClean="0">
                <a:solidFill>
                  <a:srgbClr val="C00000"/>
                </a:solidFill>
              </a:rPr>
              <a:t>was</a:t>
            </a:r>
            <a:r>
              <a:rPr lang="lt-LT" sz="2800" b="1" dirty="0" smtClean="0">
                <a:solidFill>
                  <a:srgbClr val="C00000"/>
                </a:solidFill>
              </a:rPr>
              <a:t> </a:t>
            </a:r>
            <a:r>
              <a:rPr lang="lt-LT" sz="2800" b="1" dirty="0" err="1" smtClean="0">
                <a:solidFill>
                  <a:srgbClr val="C00000"/>
                </a:solidFill>
              </a:rPr>
              <a:t>not</a:t>
            </a:r>
            <a:r>
              <a:rPr lang="lt-LT" sz="2800" b="1" dirty="0" smtClean="0">
                <a:solidFill>
                  <a:srgbClr val="00B05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happy</a:t>
            </a:r>
            <a:r>
              <a:rPr lang="lt-LT" sz="2800" b="1" dirty="0" smtClean="0">
                <a:solidFill>
                  <a:srgbClr val="002060"/>
                </a:solidFill>
              </a:rPr>
              <a:t>. 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949280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8. </a:t>
            </a:r>
            <a:r>
              <a:rPr lang="lt-LT" sz="2800" b="1" dirty="0" err="1" smtClean="0">
                <a:solidFill>
                  <a:srgbClr val="002060"/>
                </a:solidFill>
              </a:rPr>
              <a:t>It’</a:t>
            </a:r>
            <a:r>
              <a:rPr lang="lt-LT" sz="2800" b="1" dirty="0" err="1" smtClean="0">
                <a:solidFill>
                  <a:srgbClr val="00B050"/>
                </a:solidFill>
              </a:rPr>
              <a:t>s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very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hot</a:t>
            </a:r>
            <a:r>
              <a:rPr lang="lt-LT" sz="2800" b="1" dirty="0" smtClean="0">
                <a:solidFill>
                  <a:srgbClr val="002060"/>
                </a:solidFill>
              </a:rPr>
              <a:t>.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373216"/>
            <a:ext cx="392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7. </a:t>
            </a:r>
            <a:r>
              <a:rPr lang="lt-LT" sz="2800" b="1" dirty="0" smtClean="0">
                <a:solidFill>
                  <a:srgbClr val="00B050"/>
                </a:solidFill>
              </a:rPr>
              <a:t>Are</a:t>
            </a:r>
            <a:r>
              <a:rPr lang="lt-LT" sz="2800" b="1" dirty="0" smtClean="0">
                <a:solidFill>
                  <a:srgbClr val="C0000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they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happy</a:t>
            </a:r>
            <a:r>
              <a:rPr lang="lt-LT" sz="2800" b="1" dirty="0" smtClean="0">
                <a:solidFill>
                  <a:srgbClr val="002060"/>
                </a:solidFill>
              </a:rPr>
              <a:t>?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908720"/>
            <a:ext cx="4427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1. </a:t>
            </a:r>
            <a:r>
              <a:rPr lang="lt-LT" sz="2800" b="1" dirty="0" err="1" smtClean="0">
                <a:solidFill>
                  <a:srgbClr val="002060"/>
                </a:solidFill>
              </a:rPr>
              <a:t>They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C00000"/>
                </a:solidFill>
              </a:rPr>
              <a:t>were</a:t>
            </a:r>
            <a:r>
              <a:rPr lang="lt-LT" sz="2800" b="1" dirty="0" smtClean="0">
                <a:solidFill>
                  <a:srgbClr val="00B050"/>
                </a:solidFill>
              </a:rPr>
              <a:t> </a:t>
            </a:r>
            <a:r>
              <a:rPr lang="lt-LT" sz="2800" b="1" dirty="0" smtClean="0">
                <a:solidFill>
                  <a:srgbClr val="002060"/>
                </a:solidFill>
              </a:rPr>
              <a:t>at </a:t>
            </a:r>
            <a:r>
              <a:rPr lang="lt-LT" sz="2800" b="1" dirty="0" err="1" smtClean="0">
                <a:solidFill>
                  <a:srgbClr val="002060"/>
                </a:solidFill>
              </a:rPr>
              <a:t>the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cinema</a:t>
            </a:r>
            <a:r>
              <a:rPr lang="lt-LT" sz="2800" b="1" dirty="0" smtClean="0">
                <a:solidFill>
                  <a:srgbClr val="002060"/>
                </a:solidFill>
              </a:rPr>
              <a:t>.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9992" y="2276872"/>
            <a:ext cx="3491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3. </a:t>
            </a:r>
            <a:r>
              <a:rPr lang="lt-LT" sz="2800" b="1" dirty="0" err="1" smtClean="0">
                <a:solidFill>
                  <a:srgbClr val="002060"/>
                </a:solidFill>
              </a:rPr>
              <a:t>The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film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C00000"/>
                </a:solidFill>
              </a:rPr>
              <a:t>was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scary</a:t>
            </a:r>
            <a:r>
              <a:rPr lang="lt-LT" sz="2800" b="1" dirty="0" smtClean="0">
                <a:solidFill>
                  <a:srgbClr val="002060"/>
                </a:solidFill>
              </a:rPr>
              <a:t>.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9992" y="2996952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</a:rPr>
              <a:t>4</a:t>
            </a:r>
            <a:r>
              <a:rPr lang="lt-LT" sz="2800" b="1" dirty="0" smtClean="0">
                <a:solidFill>
                  <a:srgbClr val="002060"/>
                </a:solidFill>
              </a:rPr>
              <a:t>.</a:t>
            </a:r>
            <a:r>
              <a:rPr lang="lt-LT" sz="2800" b="1" dirty="0" smtClean="0">
                <a:solidFill>
                  <a:srgbClr val="00B050"/>
                </a:solidFill>
              </a:rPr>
              <a:t> </a:t>
            </a:r>
            <a:r>
              <a:rPr lang="lt-LT" sz="2800" b="1" dirty="0" err="1" smtClean="0">
                <a:solidFill>
                  <a:srgbClr val="C00000"/>
                </a:solidFill>
              </a:rPr>
              <a:t>Was</a:t>
            </a:r>
            <a:r>
              <a:rPr lang="lt-LT" sz="2800" b="1" dirty="0" smtClean="0">
                <a:solidFill>
                  <a:srgbClr val="00B05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he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in</a:t>
            </a:r>
            <a:r>
              <a:rPr lang="lt-LT" sz="2800" b="1" dirty="0" smtClean="0">
                <a:solidFill>
                  <a:srgbClr val="002060"/>
                </a:solidFill>
              </a:rPr>
              <a:t>  </a:t>
            </a:r>
            <a:r>
              <a:rPr lang="lt-LT" sz="2800" b="1" dirty="0" err="1" smtClean="0">
                <a:solidFill>
                  <a:srgbClr val="002060"/>
                </a:solidFill>
              </a:rPr>
              <a:t>London</a:t>
            </a:r>
            <a:r>
              <a:rPr lang="lt-LT" sz="2800" b="1" dirty="0" smtClean="0">
                <a:solidFill>
                  <a:srgbClr val="002060"/>
                </a:solidFill>
              </a:rPr>
              <a:t>? 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9992" y="3717032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</a:rPr>
              <a:t>5</a:t>
            </a:r>
            <a:r>
              <a:rPr lang="lt-LT" sz="2800" b="1" dirty="0" smtClean="0">
                <a:solidFill>
                  <a:srgbClr val="002060"/>
                </a:solidFill>
              </a:rPr>
              <a:t>. </a:t>
            </a:r>
            <a:r>
              <a:rPr lang="lt-LT" sz="2800" b="1" dirty="0" err="1" smtClean="0">
                <a:solidFill>
                  <a:srgbClr val="002060"/>
                </a:solidFill>
              </a:rPr>
              <a:t>What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C00000"/>
                </a:solidFill>
              </a:rPr>
              <a:t>was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for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lunch</a:t>
            </a:r>
            <a:r>
              <a:rPr lang="lt-LT" sz="2800" b="1" dirty="0" smtClean="0">
                <a:solidFill>
                  <a:srgbClr val="002060"/>
                </a:solidFill>
              </a:rPr>
              <a:t>?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55976" y="4581128"/>
            <a:ext cx="4788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6. George </a:t>
            </a:r>
            <a:r>
              <a:rPr lang="lt-LT" sz="2800" b="1" dirty="0" err="1" smtClean="0">
                <a:solidFill>
                  <a:srgbClr val="C00000"/>
                </a:solidFill>
              </a:rPr>
              <a:t>wasn’t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very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friendly</a:t>
            </a:r>
            <a:r>
              <a:rPr lang="lt-LT" sz="2800" b="1" dirty="0" smtClean="0">
                <a:solidFill>
                  <a:srgbClr val="002060"/>
                </a:solidFill>
              </a:rPr>
              <a:t>.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99992" y="5445224"/>
            <a:ext cx="392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7. </a:t>
            </a:r>
            <a:r>
              <a:rPr lang="lt-LT" sz="2800" b="1" dirty="0" err="1" smtClean="0">
                <a:solidFill>
                  <a:srgbClr val="C00000"/>
                </a:solidFill>
              </a:rPr>
              <a:t>Were</a:t>
            </a:r>
            <a:r>
              <a:rPr lang="lt-LT" sz="2800" b="1" dirty="0" smtClean="0">
                <a:solidFill>
                  <a:srgbClr val="C0000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they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happy</a:t>
            </a:r>
            <a:r>
              <a:rPr lang="lt-LT" sz="2800" b="1" dirty="0" smtClean="0">
                <a:solidFill>
                  <a:srgbClr val="002060"/>
                </a:solidFill>
              </a:rPr>
              <a:t>?</a:t>
            </a:r>
            <a:endParaRPr lang="lt-LT" sz="2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27984" y="6021288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8. It </a:t>
            </a:r>
            <a:r>
              <a:rPr lang="lt-LT" sz="2800" b="1" dirty="0" err="1" smtClean="0">
                <a:solidFill>
                  <a:srgbClr val="C00000"/>
                </a:solidFill>
              </a:rPr>
              <a:t>was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very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hot</a:t>
            </a:r>
            <a:r>
              <a:rPr lang="lt-LT" sz="2800" b="1" dirty="0" smtClean="0">
                <a:solidFill>
                  <a:srgbClr val="002060"/>
                </a:solidFill>
              </a:rPr>
              <a:t>.</a:t>
            </a:r>
            <a:endParaRPr lang="lt-LT" sz="2800" dirty="0">
              <a:solidFill>
                <a:srgbClr val="002060"/>
              </a:solidFill>
            </a:endParaRPr>
          </a:p>
        </p:txBody>
      </p:sp>
      <p:pic>
        <p:nvPicPr>
          <p:cNvPr id="26" name="Picture 2" descr="http://www.blog.spoongraphics.co.uk/wp-content/uploads/2008/08/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08728" cy="753016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828984" cy="71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131840" y="188640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 err="1" smtClean="0">
                <a:solidFill>
                  <a:srgbClr val="7030A0"/>
                </a:solidFill>
              </a:rPr>
              <a:t>Ex</a:t>
            </a:r>
            <a:r>
              <a:rPr lang="lt-LT" sz="2800" b="1" dirty="0" smtClean="0">
                <a:solidFill>
                  <a:srgbClr val="7030A0"/>
                </a:solidFill>
              </a:rPr>
              <a:t>. 2 p. 85</a:t>
            </a:r>
            <a:endParaRPr lang="lt-LT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9952" y="0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6000" b="1" dirty="0" smtClean="0">
                <a:solidFill>
                  <a:srgbClr val="7030A0"/>
                </a:solidFill>
              </a:rPr>
              <a:t>3</a:t>
            </a:r>
            <a:endParaRPr lang="lt-LT" sz="6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636912"/>
            <a:ext cx="4806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2. </a:t>
            </a:r>
            <a:r>
              <a:rPr lang="lt-LT" sz="4000" b="1" dirty="0" smtClean="0"/>
              <a:t>(</a:t>
            </a:r>
            <a:r>
              <a:rPr lang="lt-LT" sz="4000" b="1" dirty="0" err="1" smtClean="0"/>
              <a:t>the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people</a:t>
            </a:r>
            <a:r>
              <a:rPr lang="lt-LT" sz="4000" b="1" dirty="0" smtClean="0"/>
              <a:t> / </a:t>
            </a:r>
            <a:r>
              <a:rPr lang="lt-LT" sz="4000" b="1" dirty="0" err="1" smtClean="0"/>
              <a:t>kind</a:t>
            </a:r>
            <a:r>
              <a:rPr lang="en-US" sz="4000" b="1" dirty="0" smtClean="0"/>
              <a:t> </a:t>
            </a:r>
            <a:r>
              <a:rPr lang="lt-LT" sz="4000" b="1" dirty="0" smtClean="0"/>
              <a:t>)</a:t>
            </a:r>
            <a:endParaRPr lang="lt-LT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539552" y="4005064"/>
            <a:ext cx="5974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C00000"/>
                </a:solidFill>
              </a:rPr>
              <a:t>Were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lt-LT" sz="4800" b="1" dirty="0" err="1" smtClean="0">
                <a:solidFill>
                  <a:srgbClr val="00B050"/>
                </a:solidFill>
              </a:rPr>
              <a:t>the</a:t>
            </a:r>
            <a:r>
              <a:rPr lang="lt-LT" sz="4800" b="1" dirty="0" smtClean="0">
                <a:solidFill>
                  <a:srgbClr val="00B050"/>
                </a:solidFill>
              </a:rPr>
              <a:t> </a:t>
            </a:r>
            <a:r>
              <a:rPr lang="lt-LT" sz="4800" b="1" dirty="0" err="1" smtClean="0">
                <a:solidFill>
                  <a:srgbClr val="00B050"/>
                </a:solidFill>
              </a:rPr>
              <a:t>people</a:t>
            </a:r>
            <a:r>
              <a:rPr lang="lt-LT" sz="4800" b="1" dirty="0" smtClean="0">
                <a:solidFill>
                  <a:srgbClr val="00B050"/>
                </a:solidFill>
              </a:rPr>
              <a:t> </a:t>
            </a:r>
            <a:r>
              <a:rPr lang="lt-LT" sz="4800" b="1" dirty="0" err="1" smtClean="0">
                <a:solidFill>
                  <a:srgbClr val="002060"/>
                </a:solidFill>
              </a:rPr>
              <a:t>kind</a:t>
            </a:r>
            <a:r>
              <a:rPr lang="en-US" sz="4800" b="1" dirty="0" smtClean="0">
                <a:solidFill>
                  <a:srgbClr val="002060"/>
                </a:solidFill>
              </a:rPr>
              <a:t>?</a:t>
            </a:r>
            <a:endParaRPr lang="lt-LT" sz="4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5445224"/>
            <a:ext cx="4037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/>
              <a:t>Yes</a:t>
            </a:r>
            <a:r>
              <a:rPr lang="en-US" sz="4800" b="1" dirty="0" smtClean="0"/>
              <a:t>, </a:t>
            </a:r>
            <a:r>
              <a:rPr lang="en-US" sz="4800" b="1" dirty="0" smtClean="0">
                <a:solidFill>
                  <a:srgbClr val="00B050"/>
                </a:solidFill>
              </a:rPr>
              <a:t>they</a:t>
            </a:r>
            <a:r>
              <a:rPr lang="en-US" sz="4800" b="1" dirty="0" smtClean="0"/>
              <a:t> </a:t>
            </a:r>
            <a:r>
              <a:rPr lang="lt-LT" sz="4800" b="1" dirty="0" err="1" smtClean="0">
                <a:solidFill>
                  <a:srgbClr val="C00000"/>
                </a:solidFill>
              </a:rPr>
              <a:t>were</a:t>
            </a:r>
            <a:r>
              <a:rPr lang="en-US" sz="4800" b="1" dirty="0" smtClean="0">
                <a:solidFill>
                  <a:srgbClr val="002060"/>
                </a:solidFill>
              </a:rPr>
              <a:t>.</a:t>
            </a:r>
            <a:endParaRPr lang="lt-LT" sz="4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www.christianmuslimforum.org/images/uploads/London2011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2560373" cy="1920280"/>
          </a:xfrm>
          <a:prstGeom prst="rect">
            <a:avLst/>
          </a:prstGeom>
          <a:noFill/>
        </p:spPr>
      </p:pic>
      <p:pic>
        <p:nvPicPr>
          <p:cNvPr id="4100" name="Picture 4" descr="http://nicecliparts.com/download/People_Clipar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9822"/>
            <a:ext cx="4067944" cy="271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9952" y="0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6000" b="1" dirty="0" smtClean="0">
                <a:solidFill>
                  <a:srgbClr val="7030A0"/>
                </a:solidFill>
              </a:rPr>
              <a:t>3</a:t>
            </a:r>
            <a:endParaRPr lang="lt-LT" sz="6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3140968"/>
            <a:ext cx="5140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smtClean="0"/>
              <a:t>3</a:t>
            </a:r>
            <a:r>
              <a:rPr lang="en-US" sz="4000" b="1" dirty="0" smtClean="0"/>
              <a:t>. </a:t>
            </a:r>
            <a:r>
              <a:rPr lang="lt-LT" sz="4000" b="1" dirty="0" smtClean="0"/>
              <a:t>(</a:t>
            </a:r>
            <a:r>
              <a:rPr lang="lt-LT" sz="4000" b="1" dirty="0" err="1" smtClean="0"/>
              <a:t>the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weather</a:t>
            </a:r>
            <a:r>
              <a:rPr lang="lt-LT" sz="4000" b="1" dirty="0" smtClean="0"/>
              <a:t> / </a:t>
            </a:r>
            <a:r>
              <a:rPr lang="lt-LT" sz="4000" b="1" dirty="0" err="1" smtClean="0"/>
              <a:t>good</a:t>
            </a:r>
            <a:r>
              <a:rPr lang="lt-LT" sz="4000" b="1" dirty="0" smtClean="0"/>
              <a:t>)</a:t>
            </a:r>
            <a:endParaRPr lang="lt-LT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539552" y="4149080"/>
            <a:ext cx="62372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C00000"/>
                </a:solidFill>
              </a:rPr>
              <a:t>Was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lt-LT" sz="4800" b="1" dirty="0" err="1" smtClean="0">
                <a:solidFill>
                  <a:srgbClr val="00B050"/>
                </a:solidFill>
              </a:rPr>
              <a:t>the</a:t>
            </a:r>
            <a:r>
              <a:rPr lang="lt-LT" sz="4800" b="1" dirty="0" smtClean="0">
                <a:solidFill>
                  <a:srgbClr val="00B050"/>
                </a:solidFill>
              </a:rPr>
              <a:t> </a:t>
            </a:r>
            <a:r>
              <a:rPr lang="lt-LT" sz="4800" b="1" dirty="0" err="1" smtClean="0">
                <a:solidFill>
                  <a:srgbClr val="00B050"/>
                </a:solidFill>
              </a:rPr>
              <a:t>weather</a:t>
            </a:r>
            <a:r>
              <a:rPr lang="lt-LT" sz="4800" b="1" dirty="0" smtClean="0">
                <a:solidFill>
                  <a:srgbClr val="00B050"/>
                </a:solidFill>
              </a:rPr>
              <a:t> </a:t>
            </a:r>
            <a:r>
              <a:rPr lang="lt-LT" sz="4800" b="1" dirty="0" err="1" smtClean="0">
                <a:solidFill>
                  <a:srgbClr val="002060"/>
                </a:solidFill>
              </a:rPr>
              <a:t>good</a:t>
            </a:r>
            <a:r>
              <a:rPr lang="en-US" sz="4800" b="1" dirty="0" smtClean="0">
                <a:solidFill>
                  <a:srgbClr val="002060"/>
                </a:solidFill>
              </a:rPr>
              <a:t>?</a:t>
            </a:r>
            <a:endParaRPr lang="lt-LT" sz="4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5445224"/>
            <a:ext cx="3581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/>
              <a:t>No</a:t>
            </a:r>
            <a:r>
              <a:rPr lang="en-US" sz="4800" b="1" dirty="0" smtClean="0"/>
              <a:t>, </a:t>
            </a:r>
            <a:r>
              <a:rPr lang="lt-LT" sz="4800" b="1" dirty="0" smtClean="0">
                <a:solidFill>
                  <a:srgbClr val="00B050"/>
                </a:solidFill>
              </a:rPr>
              <a:t>it</a:t>
            </a:r>
            <a:r>
              <a:rPr lang="en-US" sz="4800" b="1" dirty="0" smtClean="0"/>
              <a:t> </a:t>
            </a:r>
            <a:r>
              <a:rPr lang="lt-LT" sz="4800" b="1" dirty="0" err="1" smtClean="0">
                <a:solidFill>
                  <a:srgbClr val="C00000"/>
                </a:solidFill>
              </a:rPr>
              <a:t>wasn’t</a:t>
            </a:r>
            <a:r>
              <a:rPr lang="en-US" sz="4800" b="1" dirty="0" smtClean="0">
                <a:solidFill>
                  <a:srgbClr val="002060"/>
                </a:solidFill>
              </a:rPr>
              <a:t>.</a:t>
            </a:r>
            <a:endParaRPr lang="lt-LT" sz="4800" b="1" dirty="0">
              <a:solidFill>
                <a:srgbClr val="002060"/>
              </a:solidFill>
            </a:endParaRPr>
          </a:p>
        </p:txBody>
      </p:sp>
      <p:pic>
        <p:nvPicPr>
          <p:cNvPr id="32770" name="Picture 2" descr="http://teasconesandcowboyboots.files.wordpress.com/2011/11/very_windy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758" y="188641"/>
            <a:ext cx="3086056" cy="2592288"/>
          </a:xfrm>
          <a:prstGeom prst="rect">
            <a:avLst/>
          </a:prstGeom>
          <a:noFill/>
        </p:spPr>
      </p:pic>
      <p:pic>
        <p:nvPicPr>
          <p:cNvPr id="32772" name="Picture 4" descr="http://www.londonsolicitors.me.uk/London_Big_Ben_Phone_box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0648"/>
            <a:ext cx="1811362" cy="2426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279</Words>
  <Application>Microsoft Office PowerPoint</Application>
  <PresentationFormat>On-screen Show (4:3)</PresentationFormat>
  <Paragraphs>102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were they yesterday? Where are they now?</dc:title>
  <dc:creator>Aurika</dc:creator>
  <cp:lastModifiedBy>Aurika</cp:lastModifiedBy>
  <cp:revision>52</cp:revision>
  <dcterms:created xsi:type="dcterms:W3CDTF">2012-05-10T19:15:05Z</dcterms:created>
  <dcterms:modified xsi:type="dcterms:W3CDTF">2013-05-12T11:57:19Z</dcterms:modified>
</cp:coreProperties>
</file>