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59" r:id="rId4"/>
    <p:sldId id="263" r:id="rId5"/>
    <p:sldId id="264" r:id="rId6"/>
    <p:sldId id="266" r:id="rId7"/>
    <p:sldId id="267" r:id="rId8"/>
    <p:sldId id="268" r:id="rId9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1B70A9-159E-4B3D-89E5-FAC8ADA65C79}" type="datetimeFigureOut">
              <a:rPr lang="lt-LT" smtClean="0"/>
              <a:pPr/>
              <a:t>2013.05.22</a:t>
            </a:fld>
            <a:endParaRPr lang="lt-L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224A59-1BB9-452E-A24B-C2E989216618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50205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43AFC-464D-47DB-8EFA-DEE0CB01C489}" type="datetimeFigureOut">
              <a:rPr lang="lt-LT" smtClean="0"/>
              <a:pPr/>
              <a:t>2013.05.22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F0ED-143B-4FBC-9482-CAE86B47258D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43AFC-464D-47DB-8EFA-DEE0CB01C489}" type="datetimeFigureOut">
              <a:rPr lang="lt-LT" smtClean="0"/>
              <a:pPr/>
              <a:t>2013.05.22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F0ED-143B-4FBC-9482-CAE86B47258D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43AFC-464D-47DB-8EFA-DEE0CB01C489}" type="datetimeFigureOut">
              <a:rPr lang="lt-LT" smtClean="0"/>
              <a:pPr/>
              <a:t>2013.05.22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F0ED-143B-4FBC-9482-CAE86B47258D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43AFC-464D-47DB-8EFA-DEE0CB01C489}" type="datetimeFigureOut">
              <a:rPr lang="lt-LT" smtClean="0"/>
              <a:pPr/>
              <a:t>2013.05.22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F0ED-143B-4FBC-9482-CAE86B47258D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43AFC-464D-47DB-8EFA-DEE0CB01C489}" type="datetimeFigureOut">
              <a:rPr lang="lt-LT" smtClean="0"/>
              <a:pPr/>
              <a:t>2013.05.22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F0ED-143B-4FBC-9482-CAE86B47258D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43AFC-464D-47DB-8EFA-DEE0CB01C489}" type="datetimeFigureOut">
              <a:rPr lang="lt-LT" smtClean="0"/>
              <a:pPr/>
              <a:t>2013.05.22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F0ED-143B-4FBC-9482-CAE86B47258D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43AFC-464D-47DB-8EFA-DEE0CB01C489}" type="datetimeFigureOut">
              <a:rPr lang="lt-LT" smtClean="0"/>
              <a:pPr/>
              <a:t>2013.05.22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F0ED-143B-4FBC-9482-CAE86B47258D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43AFC-464D-47DB-8EFA-DEE0CB01C489}" type="datetimeFigureOut">
              <a:rPr lang="lt-LT" smtClean="0"/>
              <a:pPr/>
              <a:t>2013.05.22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F0ED-143B-4FBC-9482-CAE86B47258D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43AFC-464D-47DB-8EFA-DEE0CB01C489}" type="datetimeFigureOut">
              <a:rPr lang="lt-LT" smtClean="0"/>
              <a:pPr/>
              <a:t>2013.05.22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F0ED-143B-4FBC-9482-CAE86B47258D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43AFC-464D-47DB-8EFA-DEE0CB01C489}" type="datetimeFigureOut">
              <a:rPr lang="lt-LT" smtClean="0"/>
              <a:pPr/>
              <a:t>2013.05.22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F0ED-143B-4FBC-9482-CAE86B47258D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43AFC-464D-47DB-8EFA-DEE0CB01C489}" type="datetimeFigureOut">
              <a:rPr lang="lt-LT" smtClean="0"/>
              <a:pPr/>
              <a:t>2013.05.22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F0ED-143B-4FBC-9482-CAE86B47258D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43AFC-464D-47DB-8EFA-DEE0CB01C489}" type="datetimeFigureOut">
              <a:rPr lang="lt-LT" smtClean="0"/>
              <a:pPr/>
              <a:t>2013.05.22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AF0ED-143B-4FBC-9482-CAE86B47258D}" type="slidenum">
              <a:rPr lang="lt-LT" smtClean="0"/>
              <a:pPr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t-LT" b="1" i="1" dirty="0" smtClean="0"/>
              <a:t>PRESENT </a:t>
            </a:r>
            <a:r>
              <a:rPr lang="lt-LT" b="1" i="1" dirty="0"/>
              <a:t>S</a:t>
            </a:r>
            <a:r>
              <a:rPr lang="lt-LT" b="1" i="1" dirty="0" smtClean="0"/>
              <a:t>IMPLE</a:t>
            </a:r>
            <a:endParaRPr lang="lt-LT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i="1" dirty="0" smtClean="0"/>
              <a:t>PRESENT SIMPLE</a:t>
            </a:r>
            <a:endParaRPr lang="lt-LT" b="1" i="1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6371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9300"/>
                <a:gridCol w="2019300"/>
              </a:tblGrid>
              <a:tr h="1141276">
                <a:tc>
                  <a:txBody>
                    <a:bodyPr/>
                    <a:lstStyle/>
                    <a:p>
                      <a:pPr algn="ctr"/>
                      <a:r>
                        <a:rPr lang="lt-LT" sz="6000" b="1" dirty="0" smtClean="0">
                          <a:solidFill>
                            <a:srgbClr val="0070C0"/>
                          </a:solidFill>
                        </a:rPr>
                        <a:t>I</a:t>
                      </a:r>
                      <a:endParaRPr lang="lt-LT" sz="6000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lt-LT" sz="6000" b="1" dirty="0" err="1" smtClean="0"/>
                        <a:t>like</a:t>
                      </a:r>
                      <a:endParaRPr lang="lt-LT" sz="6000" b="1" dirty="0"/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1276">
                <a:tc>
                  <a:txBody>
                    <a:bodyPr/>
                    <a:lstStyle/>
                    <a:p>
                      <a:pPr algn="ctr"/>
                      <a:r>
                        <a:rPr lang="lt-LT" sz="6000" b="1" dirty="0" err="1" smtClean="0">
                          <a:solidFill>
                            <a:srgbClr val="0070C0"/>
                          </a:solidFill>
                        </a:rPr>
                        <a:t>You</a:t>
                      </a:r>
                      <a:endParaRPr lang="lt-LT" sz="6000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lt-LT" sz="6000" b="1" dirty="0" err="1" smtClean="0"/>
                        <a:t>run</a:t>
                      </a:r>
                      <a:endParaRPr lang="lt-LT" sz="6000" b="1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1276">
                <a:tc>
                  <a:txBody>
                    <a:bodyPr/>
                    <a:lstStyle/>
                    <a:p>
                      <a:pPr algn="ctr"/>
                      <a:r>
                        <a:rPr lang="lt-LT" sz="6000" b="1" dirty="0" err="1" smtClean="0">
                          <a:solidFill>
                            <a:srgbClr val="0070C0"/>
                          </a:solidFill>
                        </a:rPr>
                        <a:t>We</a:t>
                      </a:r>
                      <a:endParaRPr lang="lt-LT" sz="6000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lt-LT" sz="6000" b="1" dirty="0" err="1" smtClean="0"/>
                        <a:t>do</a:t>
                      </a:r>
                      <a:endParaRPr lang="lt-LT" sz="6000" b="1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3284">
                <a:tc>
                  <a:txBody>
                    <a:bodyPr/>
                    <a:lstStyle/>
                    <a:p>
                      <a:pPr algn="ctr"/>
                      <a:r>
                        <a:rPr lang="lt-LT" sz="6000" b="1" dirty="0" err="1" smtClean="0">
                          <a:solidFill>
                            <a:srgbClr val="0070C0"/>
                          </a:solidFill>
                        </a:rPr>
                        <a:t>They</a:t>
                      </a:r>
                      <a:endParaRPr lang="lt-LT" sz="6000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lt-LT" sz="6000" b="1" dirty="0" err="1" smtClean="0"/>
                        <a:t>go</a:t>
                      </a:r>
                      <a:endParaRPr lang="lt-LT" sz="6000" b="1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</p:nvPr>
        </p:nvGraphicFramePr>
        <p:xfrm>
          <a:off x="4788024" y="1628800"/>
          <a:ext cx="4038600" cy="4680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56184"/>
                <a:gridCol w="2382416"/>
              </a:tblGrid>
              <a:tr h="1632939">
                <a:tc>
                  <a:txBody>
                    <a:bodyPr/>
                    <a:lstStyle/>
                    <a:p>
                      <a:pPr algn="ctr"/>
                      <a:r>
                        <a:rPr lang="lt-LT" sz="6000" b="1" dirty="0" err="1" smtClean="0">
                          <a:solidFill>
                            <a:srgbClr val="0070C0"/>
                          </a:solidFill>
                        </a:rPr>
                        <a:t>He</a:t>
                      </a:r>
                      <a:endParaRPr lang="lt-LT" sz="6000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r>
                        <a:rPr lang="lt-LT" sz="6000" b="1" dirty="0" err="1" smtClean="0"/>
                        <a:t>like</a:t>
                      </a:r>
                      <a:r>
                        <a:rPr lang="lt-LT" sz="6000" b="1" dirty="0" err="1" smtClean="0">
                          <a:solidFill>
                            <a:srgbClr val="FF0000"/>
                          </a:solidFill>
                        </a:rPr>
                        <a:t>s</a:t>
                      </a:r>
                      <a:endParaRPr lang="lt-LT" sz="6000" b="1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lt-LT" sz="6000" b="1" dirty="0" err="1" smtClean="0"/>
                        <a:t>run</a:t>
                      </a:r>
                      <a:r>
                        <a:rPr lang="lt-LT" sz="6000" b="1" dirty="0" err="1" smtClean="0">
                          <a:solidFill>
                            <a:srgbClr val="FF0000"/>
                          </a:solidFill>
                        </a:rPr>
                        <a:t>s</a:t>
                      </a:r>
                      <a:endParaRPr lang="lt-LT" sz="6000" b="1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lt-LT" sz="6000" b="1" dirty="0" err="1" smtClean="0"/>
                        <a:t>do</a:t>
                      </a:r>
                      <a:r>
                        <a:rPr lang="lt-LT" sz="6000" b="1" dirty="0" err="1" smtClean="0">
                          <a:solidFill>
                            <a:srgbClr val="FF0000"/>
                          </a:solidFill>
                        </a:rPr>
                        <a:t>es</a:t>
                      </a:r>
                      <a:endParaRPr lang="lt-LT" sz="6000" b="1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lt-LT" sz="6000" b="1" dirty="0" err="1" smtClean="0"/>
                        <a:t>go</a:t>
                      </a:r>
                      <a:r>
                        <a:rPr lang="lt-LT" sz="6000" b="1" dirty="0" err="1" smtClean="0">
                          <a:solidFill>
                            <a:srgbClr val="FF0000"/>
                          </a:solidFill>
                        </a:rPr>
                        <a:t>es</a:t>
                      </a:r>
                      <a:endParaRPr lang="lt-LT" sz="6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1632939">
                <a:tc>
                  <a:txBody>
                    <a:bodyPr/>
                    <a:lstStyle/>
                    <a:p>
                      <a:pPr algn="ctr"/>
                      <a:r>
                        <a:rPr lang="lt-LT" sz="6000" b="1" dirty="0" err="1" smtClean="0">
                          <a:solidFill>
                            <a:srgbClr val="0070C0"/>
                          </a:solidFill>
                        </a:rPr>
                        <a:t>She</a:t>
                      </a:r>
                      <a:endParaRPr lang="lt-LT" sz="6000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lt-LT" sz="6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4642">
                <a:tc>
                  <a:txBody>
                    <a:bodyPr/>
                    <a:lstStyle/>
                    <a:p>
                      <a:pPr algn="ctr"/>
                      <a:r>
                        <a:rPr lang="lt-LT" sz="6000" b="1" dirty="0" smtClean="0">
                          <a:solidFill>
                            <a:srgbClr val="0070C0"/>
                          </a:solidFill>
                        </a:rPr>
                        <a:t>It</a:t>
                      </a:r>
                      <a:endParaRPr lang="lt-LT" sz="6000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lt-LT" sz="6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 smtClean="0">
                <a:solidFill>
                  <a:srgbClr val="FF0000"/>
                </a:solidFill>
              </a:rPr>
              <a:t>-s</a:t>
            </a:r>
            <a:r>
              <a:rPr lang="lt-LT" b="1" dirty="0" smtClean="0"/>
              <a:t> </a:t>
            </a:r>
            <a:r>
              <a:rPr lang="lt-LT" b="1" dirty="0" err="1"/>
              <a:t>s</a:t>
            </a:r>
            <a:r>
              <a:rPr lang="lt-LT" b="1" dirty="0" err="1" smtClean="0"/>
              <a:t>pelling</a:t>
            </a:r>
            <a:endParaRPr lang="lt-LT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lt-LT" b="1" dirty="0" smtClean="0"/>
              <a:t>Jei žodis baigiasi    </a:t>
            </a:r>
            <a:r>
              <a:rPr lang="lt-LT" b="1" dirty="0" smtClean="0">
                <a:solidFill>
                  <a:srgbClr val="FF0000"/>
                </a:solidFill>
              </a:rPr>
              <a:t>-ss</a:t>
            </a:r>
            <a:r>
              <a:rPr lang="lt-LT" b="1" dirty="0" smtClean="0"/>
              <a:t>,</a:t>
            </a:r>
            <a:r>
              <a:rPr lang="lt-LT" b="1" dirty="0" smtClean="0">
                <a:solidFill>
                  <a:srgbClr val="FF0000"/>
                </a:solidFill>
              </a:rPr>
              <a:t> -</a:t>
            </a:r>
            <a:r>
              <a:rPr lang="lt-LT" b="1" dirty="0" err="1" smtClean="0">
                <a:solidFill>
                  <a:srgbClr val="FF0000"/>
                </a:solidFill>
              </a:rPr>
              <a:t>sh</a:t>
            </a:r>
            <a:r>
              <a:rPr lang="lt-LT" b="1" dirty="0" smtClean="0"/>
              <a:t>,</a:t>
            </a:r>
            <a:r>
              <a:rPr lang="lt-LT" b="1" dirty="0" smtClean="0">
                <a:solidFill>
                  <a:srgbClr val="FF0000"/>
                </a:solidFill>
              </a:rPr>
              <a:t> -</a:t>
            </a:r>
            <a:r>
              <a:rPr lang="lt-LT" b="1" dirty="0" err="1" smtClean="0">
                <a:solidFill>
                  <a:srgbClr val="FF0000"/>
                </a:solidFill>
              </a:rPr>
              <a:t>ch</a:t>
            </a:r>
            <a:r>
              <a:rPr lang="lt-LT" b="1" dirty="0" smtClean="0"/>
              <a:t>,</a:t>
            </a:r>
            <a:r>
              <a:rPr lang="lt-LT" b="1" dirty="0" smtClean="0">
                <a:solidFill>
                  <a:srgbClr val="FF0000"/>
                </a:solidFill>
              </a:rPr>
              <a:t> -x</a:t>
            </a:r>
            <a:r>
              <a:rPr lang="lt-LT" b="1" dirty="0" smtClean="0"/>
              <a:t>,</a:t>
            </a:r>
            <a:r>
              <a:rPr lang="lt-LT" b="1" dirty="0" smtClean="0">
                <a:solidFill>
                  <a:srgbClr val="FF0000"/>
                </a:solidFill>
              </a:rPr>
              <a:t> -o </a:t>
            </a:r>
            <a:r>
              <a:rPr lang="lt-LT" b="1" dirty="0" smtClean="0">
                <a:sym typeface="Wingdings"/>
              </a:rPr>
              <a:t> </a:t>
            </a:r>
            <a:r>
              <a:rPr lang="lt-LT" b="1" dirty="0" smtClean="0">
                <a:solidFill>
                  <a:srgbClr val="FF0000"/>
                </a:solidFill>
                <a:sym typeface="Wingdings"/>
              </a:rPr>
              <a:t>-</a:t>
            </a:r>
            <a:r>
              <a:rPr lang="lt-LT" b="1" dirty="0" err="1" smtClean="0">
                <a:solidFill>
                  <a:srgbClr val="FF0000"/>
                </a:solidFill>
                <a:sym typeface="Wingdings"/>
              </a:rPr>
              <a:t>es</a:t>
            </a:r>
            <a:endParaRPr lang="lt-LT" b="1" dirty="0" smtClean="0">
              <a:solidFill>
                <a:srgbClr val="FF0000"/>
              </a:solidFill>
              <a:sym typeface="Wingdings"/>
            </a:endParaRPr>
          </a:p>
          <a:p>
            <a:pPr algn="ctr">
              <a:buNone/>
            </a:pPr>
            <a:endParaRPr lang="lt-LT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lt-LT" b="1" dirty="0">
                <a:solidFill>
                  <a:srgbClr val="FF0000"/>
                </a:solidFill>
              </a:rPr>
              <a:t>	</a:t>
            </a:r>
            <a:r>
              <a:rPr lang="lt-LT" b="1" dirty="0" smtClean="0">
                <a:solidFill>
                  <a:srgbClr val="FF0000"/>
                </a:solidFill>
              </a:rPr>
              <a:t>		</a:t>
            </a:r>
            <a:r>
              <a:rPr lang="lt-LT" b="1" dirty="0" smtClean="0">
                <a:solidFill>
                  <a:srgbClr val="0070C0"/>
                </a:solidFill>
              </a:rPr>
              <a:t>I</a:t>
            </a:r>
            <a:r>
              <a:rPr lang="lt-LT" b="1" dirty="0" smtClean="0"/>
              <a:t> </a:t>
            </a:r>
            <a:r>
              <a:rPr lang="lt-LT" b="1" dirty="0" err="1" smtClean="0"/>
              <a:t>kiss</a:t>
            </a:r>
            <a:r>
              <a:rPr lang="lt-LT" b="1" dirty="0" smtClean="0">
                <a:sym typeface="Wingdings"/>
              </a:rPr>
              <a:t>               </a:t>
            </a:r>
            <a:r>
              <a:rPr lang="lt-LT" b="1" dirty="0" err="1" smtClean="0">
                <a:solidFill>
                  <a:srgbClr val="0070C0"/>
                </a:solidFill>
                <a:sym typeface="Wingdings"/>
              </a:rPr>
              <a:t>He</a:t>
            </a:r>
            <a:r>
              <a:rPr lang="lt-LT" b="1" dirty="0" smtClean="0">
                <a:solidFill>
                  <a:srgbClr val="0070C0"/>
                </a:solidFill>
                <a:sym typeface="Wingdings"/>
              </a:rPr>
              <a:t>  </a:t>
            </a:r>
            <a:r>
              <a:rPr lang="lt-LT" b="1" dirty="0" err="1" smtClean="0">
                <a:sym typeface="Wingdings"/>
              </a:rPr>
              <a:t>kiss</a:t>
            </a:r>
            <a:r>
              <a:rPr lang="lt-LT" b="1" dirty="0" err="1" smtClean="0">
                <a:solidFill>
                  <a:srgbClr val="FF0000"/>
                </a:solidFill>
                <a:sym typeface="Wingdings"/>
              </a:rPr>
              <a:t>es</a:t>
            </a:r>
            <a:r>
              <a:rPr lang="lt-LT" b="1" dirty="0" smtClean="0">
                <a:solidFill>
                  <a:srgbClr val="0070C0"/>
                </a:solidFill>
                <a:sym typeface="Wingdings"/>
              </a:rPr>
              <a:t> </a:t>
            </a:r>
            <a:endParaRPr lang="lt-LT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lt-LT" b="1" dirty="0" smtClean="0">
                <a:solidFill>
                  <a:srgbClr val="0070C0"/>
                </a:solidFill>
              </a:rPr>
              <a:t>			I</a:t>
            </a:r>
            <a:r>
              <a:rPr lang="lt-LT" b="1" dirty="0" smtClean="0"/>
              <a:t> </a:t>
            </a:r>
            <a:r>
              <a:rPr lang="lt-LT" b="1" dirty="0" err="1" smtClean="0"/>
              <a:t>wash</a:t>
            </a:r>
            <a:r>
              <a:rPr lang="lt-LT" b="1" dirty="0" smtClean="0">
                <a:sym typeface="Wingdings"/>
              </a:rPr>
              <a:t>            </a:t>
            </a:r>
            <a:r>
              <a:rPr lang="lt-LT" b="1" dirty="0" err="1" smtClean="0">
                <a:solidFill>
                  <a:srgbClr val="0070C0"/>
                </a:solidFill>
                <a:sym typeface="Wingdings"/>
              </a:rPr>
              <a:t>He</a:t>
            </a:r>
            <a:r>
              <a:rPr lang="lt-LT" b="1" dirty="0" smtClean="0">
                <a:solidFill>
                  <a:srgbClr val="0070C0"/>
                </a:solidFill>
                <a:sym typeface="Wingdings"/>
              </a:rPr>
              <a:t>   </a:t>
            </a:r>
            <a:r>
              <a:rPr lang="lt-LT" b="1" dirty="0" err="1" smtClean="0">
                <a:sym typeface="Wingdings"/>
              </a:rPr>
              <a:t>wash</a:t>
            </a:r>
            <a:r>
              <a:rPr lang="lt-LT" b="1" dirty="0" err="1" smtClean="0">
                <a:solidFill>
                  <a:srgbClr val="FF0000"/>
                </a:solidFill>
                <a:sym typeface="Wingdings"/>
              </a:rPr>
              <a:t>es</a:t>
            </a:r>
            <a:endParaRPr lang="lt-LT" b="1" dirty="0">
              <a:sym typeface="Wingdings"/>
            </a:endParaRPr>
          </a:p>
          <a:p>
            <a:pPr>
              <a:buNone/>
            </a:pPr>
            <a:r>
              <a:rPr lang="lt-LT" b="1" dirty="0" smtClean="0">
                <a:solidFill>
                  <a:srgbClr val="0070C0"/>
                </a:solidFill>
                <a:sym typeface="Wingdings"/>
              </a:rPr>
              <a:t>			</a:t>
            </a:r>
            <a:r>
              <a:rPr lang="lt-LT" b="1" dirty="0" smtClean="0">
                <a:solidFill>
                  <a:srgbClr val="0070C0"/>
                </a:solidFill>
              </a:rPr>
              <a:t>I</a:t>
            </a:r>
            <a:r>
              <a:rPr lang="lt-LT" b="1" dirty="0" smtClean="0"/>
              <a:t> </a:t>
            </a:r>
            <a:r>
              <a:rPr lang="lt-LT" b="1" dirty="0" err="1" smtClean="0"/>
              <a:t>watch</a:t>
            </a:r>
            <a:r>
              <a:rPr lang="lt-LT" b="1" dirty="0" smtClean="0">
                <a:sym typeface="Wingdings"/>
              </a:rPr>
              <a:t>           </a:t>
            </a:r>
            <a:r>
              <a:rPr lang="lt-LT" b="1" dirty="0" err="1" smtClean="0">
                <a:solidFill>
                  <a:srgbClr val="0070C0"/>
                </a:solidFill>
                <a:sym typeface="Wingdings"/>
              </a:rPr>
              <a:t>He</a:t>
            </a:r>
            <a:r>
              <a:rPr lang="lt-LT" b="1" dirty="0" smtClean="0">
                <a:sym typeface="Wingdings"/>
              </a:rPr>
              <a:t>  </a:t>
            </a:r>
            <a:r>
              <a:rPr lang="lt-LT" b="1" dirty="0" err="1" smtClean="0">
                <a:sym typeface="Wingdings"/>
              </a:rPr>
              <a:t>watch</a:t>
            </a:r>
            <a:r>
              <a:rPr lang="lt-LT" b="1" dirty="0" err="1" smtClean="0">
                <a:solidFill>
                  <a:srgbClr val="FF0000"/>
                </a:solidFill>
                <a:sym typeface="Wingdings"/>
              </a:rPr>
              <a:t>es</a:t>
            </a:r>
            <a:endParaRPr lang="lt-LT" b="1" dirty="0" smtClean="0"/>
          </a:p>
          <a:p>
            <a:pPr>
              <a:buNone/>
            </a:pPr>
            <a:r>
              <a:rPr lang="lt-LT" b="1" dirty="0" smtClean="0">
                <a:solidFill>
                  <a:srgbClr val="0070C0"/>
                </a:solidFill>
              </a:rPr>
              <a:t>			I</a:t>
            </a:r>
            <a:r>
              <a:rPr lang="lt-LT" b="1" dirty="0" smtClean="0"/>
              <a:t> </a:t>
            </a:r>
            <a:r>
              <a:rPr lang="lt-LT" b="1" dirty="0" err="1" smtClean="0"/>
              <a:t>fix</a:t>
            </a:r>
            <a:r>
              <a:rPr lang="lt-LT" b="1" dirty="0" smtClean="0">
                <a:sym typeface="Wingdings"/>
              </a:rPr>
              <a:t>         </a:t>
            </a:r>
            <a:r>
              <a:rPr lang="lt-LT" b="1" dirty="0" smtClean="0">
                <a:solidFill>
                  <a:srgbClr val="0070C0"/>
                </a:solidFill>
                <a:sym typeface="Wingdings"/>
              </a:rPr>
              <a:t>        </a:t>
            </a:r>
            <a:r>
              <a:rPr lang="lt-LT" b="1" dirty="0" err="1" smtClean="0">
                <a:solidFill>
                  <a:srgbClr val="0070C0"/>
                </a:solidFill>
                <a:sym typeface="Wingdings"/>
              </a:rPr>
              <a:t>He</a:t>
            </a:r>
            <a:r>
              <a:rPr lang="lt-LT" b="1" dirty="0" smtClean="0">
                <a:solidFill>
                  <a:srgbClr val="0070C0"/>
                </a:solidFill>
                <a:sym typeface="Wingdings"/>
              </a:rPr>
              <a:t>   </a:t>
            </a:r>
            <a:r>
              <a:rPr lang="lt-LT" b="1" dirty="0" err="1" smtClean="0">
                <a:sym typeface="Wingdings"/>
              </a:rPr>
              <a:t>fix</a:t>
            </a:r>
            <a:r>
              <a:rPr lang="lt-LT" b="1" dirty="0" err="1" smtClean="0">
                <a:solidFill>
                  <a:srgbClr val="FF0000"/>
                </a:solidFill>
                <a:sym typeface="Wingdings"/>
              </a:rPr>
              <a:t>es</a:t>
            </a:r>
            <a:endParaRPr lang="lt-LT" b="1" dirty="0" smtClean="0"/>
          </a:p>
          <a:p>
            <a:pPr>
              <a:buNone/>
            </a:pPr>
            <a:r>
              <a:rPr lang="lt-LT" b="1" dirty="0" smtClean="0">
                <a:solidFill>
                  <a:srgbClr val="0070C0"/>
                </a:solidFill>
              </a:rPr>
              <a:t>			I</a:t>
            </a:r>
            <a:r>
              <a:rPr lang="lt-LT" b="1" dirty="0" smtClean="0"/>
              <a:t> </a:t>
            </a:r>
            <a:r>
              <a:rPr lang="lt-LT" b="1" dirty="0" err="1" smtClean="0"/>
              <a:t>go</a:t>
            </a:r>
            <a:r>
              <a:rPr lang="lt-LT" b="1" dirty="0" smtClean="0">
                <a:sym typeface="Wingdings"/>
              </a:rPr>
              <a:t>         </a:t>
            </a:r>
            <a:r>
              <a:rPr lang="lt-LT" b="1" dirty="0" smtClean="0">
                <a:solidFill>
                  <a:srgbClr val="0070C0"/>
                </a:solidFill>
                <a:sym typeface="Wingdings"/>
              </a:rPr>
              <a:t>        </a:t>
            </a:r>
            <a:r>
              <a:rPr lang="lt-LT" b="1" dirty="0" err="1" smtClean="0">
                <a:solidFill>
                  <a:srgbClr val="0070C0"/>
                </a:solidFill>
                <a:sym typeface="Wingdings"/>
              </a:rPr>
              <a:t>He</a:t>
            </a:r>
            <a:r>
              <a:rPr lang="lt-LT" b="1" dirty="0" smtClean="0">
                <a:solidFill>
                  <a:srgbClr val="0070C0"/>
                </a:solidFill>
                <a:sym typeface="Wingdings"/>
              </a:rPr>
              <a:t>   </a:t>
            </a:r>
            <a:r>
              <a:rPr lang="lt-LT" b="1" dirty="0" err="1" smtClean="0">
                <a:sym typeface="Wingdings"/>
              </a:rPr>
              <a:t>go</a:t>
            </a:r>
            <a:r>
              <a:rPr lang="lt-LT" b="1" dirty="0" err="1" smtClean="0">
                <a:solidFill>
                  <a:srgbClr val="FF0000"/>
                </a:solidFill>
                <a:sym typeface="Wingdings"/>
              </a:rPr>
              <a:t>es</a:t>
            </a:r>
            <a:endParaRPr lang="lt-LT" b="1" dirty="0" smtClean="0"/>
          </a:p>
          <a:p>
            <a:pPr>
              <a:buNone/>
            </a:pPr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 smtClean="0">
                <a:solidFill>
                  <a:srgbClr val="FF0000"/>
                </a:solidFill>
              </a:rPr>
              <a:t>-s</a:t>
            </a:r>
            <a:r>
              <a:rPr lang="lt-LT" b="1" dirty="0" smtClean="0"/>
              <a:t> </a:t>
            </a:r>
            <a:r>
              <a:rPr lang="lt-LT" b="1" dirty="0" err="1" smtClean="0"/>
              <a:t>spelling</a:t>
            </a:r>
            <a:endParaRPr lang="lt-LT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lt-LT" sz="4000" dirty="0" smtClean="0"/>
              <a:t>Priebalsė </a:t>
            </a:r>
            <a:r>
              <a:rPr lang="en-US" sz="4000" dirty="0" smtClean="0"/>
              <a:t>+y </a:t>
            </a:r>
            <a:r>
              <a:rPr lang="lt-LT" sz="4000" dirty="0" smtClean="0">
                <a:sym typeface="Wingdings"/>
              </a:rPr>
              <a:t></a:t>
            </a:r>
            <a:r>
              <a:rPr lang="en-US" sz="4000" dirty="0" smtClean="0">
                <a:sym typeface="Wingdings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sym typeface="Wingdings"/>
              </a:rPr>
              <a:t>ies</a:t>
            </a:r>
            <a:endParaRPr lang="lt-LT" sz="4000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endParaRPr lang="lt-LT" sz="3200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lt-LT" sz="3200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lt-LT" sz="3200" b="1" dirty="0" smtClean="0">
                <a:solidFill>
                  <a:srgbClr val="0070C0"/>
                </a:solidFill>
              </a:rPr>
              <a:t>I</a:t>
            </a:r>
            <a:r>
              <a:rPr lang="lt-LT" sz="3200" b="1" dirty="0" smtClean="0"/>
              <a:t> </a:t>
            </a:r>
            <a:r>
              <a:rPr lang="lt-LT" sz="3200" b="1" dirty="0" err="1" smtClean="0"/>
              <a:t>f</a:t>
            </a:r>
            <a:r>
              <a:rPr lang="lt-LT" sz="3200" b="1" u="sng" dirty="0" err="1" smtClean="0"/>
              <a:t>l</a:t>
            </a:r>
            <a:r>
              <a:rPr lang="lt-LT" sz="3200" b="1" dirty="0" err="1" smtClean="0"/>
              <a:t>y</a:t>
            </a:r>
            <a:r>
              <a:rPr lang="lt-LT" sz="3200" b="1" dirty="0" smtClean="0">
                <a:sym typeface="Wingdings"/>
              </a:rPr>
              <a:t>          </a:t>
            </a:r>
            <a:r>
              <a:rPr lang="lt-LT" sz="3200" b="1" dirty="0" err="1" smtClean="0">
                <a:solidFill>
                  <a:srgbClr val="0070C0"/>
                </a:solidFill>
                <a:sym typeface="Wingdings"/>
              </a:rPr>
              <a:t>He</a:t>
            </a:r>
            <a:r>
              <a:rPr lang="lt-LT" sz="3200" b="1" dirty="0" smtClean="0">
                <a:solidFill>
                  <a:srgbClr val="0070C0"/>
                </a:solidFill>
                <a:sym typeface="Wingdings"/>
              </a:rPr>
              <a:t>  </a:t>
            </a:r>
            <a:r>
              <a:rPr lang="lt-LT" sz="3200" b="1" dirty="0" err="1" smtClean="0">
                <a:sym typeface="Wingdings"/>
              </a:rPr>
              <a:t>fl</a:t>
            </a:r>
            <a:r>
              <a:rPr lang="lt-LT" sz="3200" b="1" dirty="0" err="1" smtClean="0">
                <a:solidFill>
                  <a:srgbClr val="FF0000"/>
                </a:solidFill>
                <a:sym typeface="Wingdings"/>
              </a:rPr>
              <a:t>ies</a:t>
            </a:r>
            <a:endParaRPr lang="lt-LT" sz="3200" b="1" dirty="0" smtClean="0">
              <a:solidFill>
                <a:srgbClr val="FF0000"/>
              </a:solidFill>
              <a:sym typeface="Wingdings"/>
            </a:endParaRPr>
          </a:p>
          <a:p>
            <a:pPr>
              <a:buNone/>
            </a:pPr>
            <a:r>
              <a:rPr lang="lt-LT" sz="3200" b="1" dirty="0" smtClean="0">
                <a:solidFill>
                  <a:srgbClr val="0070C0"/>
                </a:solidFill>
              </a:rPr>
              <a:t>I</a:t>
            </a:r>
            <a:r>
              <a:rPr lang="lt-LT" sz="3200" b="1" dirty="0" smtClean="0"/>
              <a:t> </a:t>
            </a:r>
            <a:r>
              <a:rPr lang="lt-LT" sz="3200" b="1" dirty="0" err="1" smtClean="0"/>
              <a:t>car</a:t>
            </a:r>
            <a:r>
              <a:rPr lang="lt-LT" sz="3200" b="1" u="sng" dirty="0" err="1" smtClean="0"/>
              <a:t>r</a:t>
            </a:r>
            <a:r>
              <a:rPr lang="lt-LT" sz="3200" b="1" dirty="0" err="1" smtClean="0"/>
              <a:t>y</a:t>
            </a:r>
            <a:r>
              <a:rPr lang="lt-LT" sz="3200" b="1" dirty="0" smtClean="0">
                <a:sym typeface="Wingdings"/>
              </a:rPr>
              <a:t>     </a:t>
            </a:r>
            <a:r>
              <a:rPr lang="lt-LT" sz="3200" b="1" dirty="0" err="1" smtClean="0">
                <a:solidFill>
                  <a:srgbClr val="0070C0"/>
                </a:solidFill>
                <a:sym typeface="Wingdings"/>
              </a:rPr>
              <a:t>He</a:t>
            </a:r>
            <a:r>
              <a:rPr lang="lt-LT" sz="3200" b="1" dirty="0" smtClean="0">
                <a:solidFill>
                  <a:srgbClr val="0070C0"/>
                </a:solidFill>
                <a:sym typeface="Wingdings"/>
              </a:rPr>
              <a:t>   </a:t>
            </a:r>
            <a:r>
              <a:rPr lang="lt-LT" sz="3200" b="1" dirty="0" err="1" smtClean="0">
                <a:sym typeface="Wingdings"/>
              </a:rPr>
              <a:t>carr</a:t>
            </a:r>
            <a:r>
              <a:rPr lang="lt-LT" sz="3200" b="1" dirty="0" err="1" smtClean="0">
                <a:solidFill>
                  <a:srgbClr val="FF0000"/>
                </a:solidFill>
                <a:sym typeface="Wingdings"/>
              </a:rPr>
              <a:t>ies</a:t>
            </a:r>
            <a:endParaRPr lang="lt-LT" sz="3200" b="1" dirty="0" smtClean="0"/>
          </a:p>
          <a:p>
            <a:pPr>
              <a:buNone/>
            </a:pPr>
            <a:endParaRPr lang="lt-LT" sz="32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4000" dirty="0" err="1" smtClean="0"/>
              <a:t>Bals</a:t>
            </a:r>
            <a:r>
              <a:rPr lang="lt-LT" sz="4000" dirty="0" smtClean="0"/>
              <a:t>ė </a:t>
            </a:r>
            <a:r>
              <a:rPr lang="en-US" sz="4000" dirty="0" smtClean="0"/>
              <a:t>+</a:t>
            </a:r>
            <a:r>
              <a:rPr lang="lt-LT" sz="4000" dirty="0" smtClean="0"/>
              <a:t>y </a:t>
            </a:r>
            <a:r>
              <a:rPr lang="lt-LT" sz="4000" dirty="0" smtClean="0">
                <a:sym typeface="Wingdings"/>
              </a:rPr>
              <a:t> </a:t>
            </a:r>
            <a:r>
              <a:rPr lang="lt-LT" sz="4000" dirty="0" err="1" smtClean="0">
                <a:solidFill>
                  <a:srgbClr val="FF0000"/>
                </a:solidFill>
                <a:sym typeface="Wingdings"/>
              </a:rPr>
              <a:t>ys</a:t>
            </a:r>
            <a:endParaRPr lang="lt-LT" sz="4000" dirty="0">
              <a:solidFill>
                <a:srgbClr val="FF0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algn="ctr">
              <a:buNone/>
            </a:pPr>
            <a:r>
              <a:rPr lang="lt-LT" sz="3200" b="1" dirty="0" smtClean="0">
                <a:solidFill>
                  <a:srgbClr val="7030A0"/>
                </a:solidFill>
              </a:rPr>
              <a:t>a, e, i, o, u</a:t>
            </a:r>
          </a:p>
          <a:p>
            <a:pPr>
              <a:buNone/>
            </a:pPr>
            <a:endParaRPr lang="lt-LT" sz="3200" b="1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lt-LT" sz="3200" b="1" dirty="0" smtClean="0">
                <a:solidFill>
                  <a:srgbClr val="0070C0"/>
                </a:solidFill>
              </a:rPr>
              <a:t>I</a:t>
            </a:r>
            <a:r>
              <a:rPr lang="lt-LT" sz="3200" b="1" dirty="0" smtClean="0"/>
              <a:t> </a:t>
            </a:r>
            <a:r>
              <a:rPr lang="lt-LT" sz="3200" b="1" dirty="0" err="1" smtClean="0"/>
              <a:t>pl</a:t>
            </a:r>
            <a:r>
              <a:rPr lang="lt-LT" sz="3200" b="1" u="sng" dirty="0" err="1" smtClean="0"/>
              <a:t>a</a:t>
            </a:r>
            <a:r>
              <a:rPr lang="lt-LT" sz="3200" b="1" dirty="0" err="1" smtClean="0"/>
              <a:t>y</a:t>
            </a:r>
            <a:r>
              <a:rPr lang="lt-LT" sz="3200" b="1" dirty="0" smtClean="0">
                <a:sym typeface="Wingdings"/>
              </a:rPr>
              <a:t>         </a:t>
            </a:r>
            <a:r>
              <a:rPr lang="lt-LT" sz="3200" b="1" dirty="0" err="1" smtClean="0">
                <a:solidFill>
                  <a:srgbClr val="0070C0"/>
                </a:solidFill>
                <a:sym typeface="Wingdings"/>
              </a:rPr>
              <a:t>He</a:t>
            </a:r>
            <a:r>
              <a:rPr lang="lt-LT" sz="3200" b="1" dirty="0" smtClean="0">
                <a:solidFill>
                  <a:srgbClr val="0070C0"/>
                </a:solidFill>
                <a:sym typeface="Wingdings"/>
              </a:rPr>
              <a:t>  </a:t>
            </a:r>
            <a:r>
              <a:rPr lang="lt-LT" sz="3200" b="1" dirty="0" err="1" smtClean="0">
                <a:sym typeface="Wingdings"/>
              </a:rPr>
              <a:t>pla</a:t>
            </a:r>
            <a:r>
              <a:rPr lang="lt-LT" sz="3200" b="1" dirty="0" err="1" smtClean="0">
                <a:solidFill>
                  <a:srgbClr val="FF0000"/>
                </a:solidFill>
                <a:sym typeface="Wingdings"/>
              </a:rPr>
              <a:t>ys</a:t>
            </a:r>
            <a:endParaRPr lang="lt-LT" sz="32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lt-LT" sz="3200" b="1" dirty="0" smtClean="0">
                <a:solidFill>
                  <a:srgbClr val="0070C0"/>
                </a:solidFill>
              </a:rPr>
              <a:t>I</a:t>
            </a:r>
            <a:r>
              <a:rPr lang="lt-LT" sz="3200" b="1" dirty="0" smtClean="0"/>
              <a:t> </a:t>
            </a:r>
            <a:r>
              <a:rPr lang="lt-LT" sz="3200" b="1" dirty="0" err="1" smtClean="0"/>
              <a:t>b</a:t>
            </a:r>
            <a:r>
              <a:rPr lang="lt-LT" sz="3200" b="1" u="sng" dirty="0" err="1" smtClean="0"/>
              <a:t>u</a:t>
            </a:r>
            <a:r>
              <a:rPr lang="lt-LT" sz="3200" b="1" dirty="0" err="1" smtClean="0"/>
              <a:t>y</a:t>
            </a:r>
            <a:r>
              <a:rPr lang="lt-LT" sz="3200" b="1" dirty="0" smtClean="0"/>
              <a:t>     </a:t>
            </a:r>
            <a:r>
              <a:rPr lang="lt-LT" sz="3200" b="1" dirty="0" smtClean="0">
                <a:sym typeface="Wingdings"/>
              </a:rPr>
              <a:t>     </a:t>
            </a:r>
            <a:r>
              <a:rPr lang="lt-LT" sz="3200" b="1" dirty="0" err="1" smtClean="0">
                <a:solidFill>
                  <a:srgbClr val="0070C0"/>
                </a:solidFill>
                <a:sym typeface="Wingdings"/>
              </a:rPr>
              <a:t>He</a:t>
            </a:r>
            <a:r>
              <a:rPr lang="lt-LT" sz="3200" b="1" dirty="0" smtClean="0">
                <a:solidFill>
                  <a:srgbClr val="0070C0"/>
                </a:solidFill>
                <a:sym typeface="Wingdings"/>
              </a:rPr>
              <a:t> </a:t>
            </a:r>
            <a:r>
              <a:rPr lang="lt-LT" sz="3200" b="1" dirty="0" err="1" smtClean="0">
                <a:sym typeface="Wingdings"/>
              </a:rPr>
              <a:t>bu</a:t>
            </a:r>
            <a:r>
              <a:rPr lang="lt-LT" sz="3200" b="1" dirty="0" err="1" smtClean="0">
                <a:solidFill>
                  <a:srgbClr val="FF0000"/>
                </a:solidFill>
                <a:sym typeface="Wingdings"/>
              </a:rPr>
              <a:t>ys</a:t>
            </a:r>
            <a:endParaRPr lang="lt-LT" sz="32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i="1" dirty="0" smtClean="0"/>
              <a:t>PRESENT SIMPLE</a:t>
            </a:r>
            <a:endParaRPr lang="lt-LT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524000" y="1412775"/>
          <a:ext cx="6096000" cy="445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/>
                <a:gridCol w="2032000"/>
                <a:gridCol w="2032000"/>
              </a:tblGrid>
              <a:tr h="1467584">
                <a:tc>
                  <a:txBody>
                    <a:bodyPr/>
                    <a:lstStyle/>
                    <a:p>
                      <a:pPr algn="ctr"/>
                      <a:r>
                        <a:rPr lang="lt-LT" sz="4000" b="1" dirty="0" smtClean="0">
                          <a:solidFill>
                            <a:srgbClr val="0070C0"/>
                          </a:solidFill>
                        </a:rPr>
                        <a:t>I</a:t>
                      </a:r>
                      <a:endParaRPr lang="lt-LT" sz="4000" b="1" dirty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lt-LT" sz="4000" b="1" dirty="0" err="1" smtClean="0">
                          <a:solidFill>
                            <a:srgbClr val="0070C0"/>
                          </a:solidFill>
                        </a:rPr>
                        <a:t>You</a:t>
                      </a:r>
                      <a:endParaRPr lang="lt-LT" sz="4000" b="1" dirty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lt-LT" sz="4000" b="1" dirty="0" err="1" smtClean="0">
                          <a:solidFill>
                            <a:srgbClr val="0070C0"/>
                          </a:solidFill>
                        </a:rPr>
                        <a:t>We</a:t>
                      </a:r>
                      <a:endParaRPr lang="lt-LT" sz="4000" b="1" dirty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lt-LT" sz="4000" b="1" dirty="0" err="1" smtClean="0">
                          <a:solidFill>
                            <a:srgbClr val="0070C0"/>
                          </a:solidFill>
                        </a:rPr>
                        <a:t>They</a:t>
                      </a:r>
                      <a:endParaRPr lang="lt-LT" sz="40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4000" b="1" dirty="0" err="1" smtClean="0">
                          <a:solidFill>
                            <a:srgbClr val="FF0000"/>
                          </a:solidFill>
                        </a:rPr>
                        <a:t>do</a:t>
                      </a:r>
                      <a:r>
                        <a:rPr lang="lt-LT" sz="40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lt-LT" sz="4000" b="1" dirty="0" err="1" smtClean="0">
                          <a:solidFill>
                            <a:srgbClr val="FF0000"/>
                          </a:solidFill>
                        </a:rPr>
                        <a:t>not</a:t>
                      </a:r>
                      <a:endParaRPr lang="lt-LT" sz="4000" b="1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lt-LT" sz="4000" b="1" dirty="0" err="1" smtClean="0">
                          <a:solidFill>
                            <a:srgbClr val="FF0000"/>
                          </a:solidFill>
                        </a:rPr>
                        <a:t>don’t</a:t>
                      </a:r>
                      <a:endParaRPr lang="lt-LT" sz="4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lt-LT" sz="6000" b="1" dirty="0" err="1" smtClean="0"/>
                        <a:t>like</a:t>
                      </a:r>
                      <a:endParaRPr lang="lt-LT" sz="6000" b="1" dirty="0" smtClean="0"/>
                    </a:p>
                    <a:p>
                      <a:r>
                        <a:rPr lang="lt-LT" sz="6000" b="1" dirty="0" err="1" smtClean="0"/>
                        <a:t>run</a:t>
                      </a:r>
                      <a:endParaRPr lang="lt-LT" sz="6000" b="1" dirty="0" smtClean="0"/>
                    </a:p>
                    <a:p>
                      <a:r>
                        <a:rPr lang="lt-LT" sz="6000" b="1" dirty="0" err="1" smtClean="0"/>
                        <a:t>do</a:t>
                      </a:r>
                      <a:endParaRPr lang="lt-LT" sz="6000" b="1" dirty="0" smtClean="0"/>
                    </a:p>
                    <a:p>
                      <a:r>
                        <a:rPr lang="lt-LT" sz="6000" b="1" dirty="0" err="1" smtClean="0"/>
                        <a:t>go</a:t>
                      </a:r>
                      <a:endParaRPr lang="lt-LT" sz="6000" b="1" dirty="0"/>
                    </a:p>
                  </a:txBody>
                  <a:tcPr anchor="ctr"/>
                </a:tc>
              </a:tr>
              <a:tr h="1112520">
                <a:tc>
                  <a:txBody>
                    <a:bodyPr/>
                    <a:lstStyle/>
                    <a:p>
                      <a:pPr algn="ctr"/>
                      <a:r>
                        <a:rPr lang="lt-LT" sz="4000" b="1" dirty="0" err="1" smtClean="0">
                          <a:solidFill>
                            <a:srgbClr val="00B050"/>
                          </a:solidFill>
                        </a:rPr>
                        <a:t>He</a:t>
                      </a:r>
                      <a:endParaRPr lang="lt-LT" sz="4000" b="1" dirty="0">
                        <a:solidFill>
                          <a:srgbClr val="00B050"/>
                        </a:solidFill>
                      </a:endParaRPr>
                    </a:p>
                    <a:p>
                      <a:pPr algn="ctr"/>
                      <a:r>
                        <a:rPr lang="lt-LT" sz="4000" b="1" dirty="0" err="1" smtClean="0">
                          <a:solidFill>
                            <a:srgbClr val="00B050"/>
                          </a:solidFill>
                        </a:rPr>
                        <a:t>She</a:t>
                      </a:r>
                      <a:endParaRPr lang="lt-LT" sz="4000" b="1" dirty="0">
                        <a:solidFill>
                          <a:srgbClr val="00B050"/>
                        </a:solidFill>
                      </a:endParaRPr>
                    </a:p>
                    <a:p>
                      <a:pPr algn="ctr"/>
                      <a:r>
                        <a:rPr lang="lt-LT" sz="4000" b="1" dirty="0" smtClean="0">
                          <a:solidFill>
                            <a:srgbClr val="00B050"/>
                          </a:solidFill>
                        </a:rPr>
                        <a:t>It</a:t>
                      </a:r>
                      <a:endParaRPr lang="lt-LT" sz="40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4000" b="1" dirty="0" err="1" smtClean="0">
                          <a:solidFill>
                            <a:srgbClr val="FF0000"/>
                          </a:solidFill>
                        </a:rPr>
                        <a:t>does</a:t>
                      </a:r>
                      <a:r>
                        <a:rPr lang="lt-LT" sz="40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lt-LT" sz="4000" b="1" dirty="0" err="1" smtClean="0">
                          <a:solidFill>
                            <a:srgbClr val="FF0000"/>
                          </a:solidFill>
                        </a:rPr>
                        <a:t>not</a:t>
                      </a:r>
                      <a:endParaRPr lang="lt-LT" sz="4000" b="1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lt-LT" sz="4000" b="1" dirty="0" err="1" smtClean="0">
                          <a:solidFill>
                            <a:srgbClr val="FF0000"/>
                          </a:solidFill>
                        </a:rPr>
                        <a:t>doesn’t</a:t>
                      </a:r>
                      <a:endParaRPr lang="lt-LT" sz="4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i="1" dirty="0" smtClean="0"/>
              <a:t>PRESENT SIMPLE</a:t>
            </a:r>
            <a:endParaRPr lang="lt-LT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524000" y="1412775"/>
          <a:ext cx="6096000" cy="445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/>
                <a:gridCol w="2032000"/>
                <a:gridCol w="2032000"/>
              </a:tblGrid>
              <a:tr h="1467584">
                <a:tc>
                  <a:txBody>
                    <a:bodyPr/>
                    <a:lstStyle/>
                    <a:p>
                      <a:pPr algn="ctr"/>
                      <a:endParaRPr lang="lt-LT" sz="4000" b="1" dirty="0" smtClean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lt-LT" sz="6000" b="1" dirty="0" err="1" smtClean="0">
                          <a:solidFill>
                            <a:srgbClr val="FF0000"/>
                          </a:solidFill>
                        </a:rPr>
                        <a:t>Do</a:t>
                      </a:r>
                      <a:endParaRPr lang="lt-LT" sz="6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4000" b="1" dirty="0" smtClean="0">
                          <a:solidFill>
                            <a:srgbClr val="0070C0"/>
                          </a:solidFill>
                        </a:rPr>
                        <a:t>I</a:t>
                      </a:r>
                    </a:p>
                    <a:p>
                      <a:pPr algn="ctr"/>
                      <a:r>
                        <a:rPr lang="lt-LT" sz="4000" b="1" dirty="0" err="1" smtClean="0">
                          <a:solidFill>
                            <a:srgbClr val="0070C0"/>
                          </a:solidFill>
                        </a:rPr>
                        <a:t>you</a:t>
                      </a:r>
                      <a:endParaRPr lang="lt-LT" sz="4000" b="1" dirty="0" smtClean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lt-LT" sz="4000" b="1" dirty="0" err="1" smtClean="0">
                          <a:solidFill>
                            <a:srgbClr val="0070C0"/>
                          </a:solidFill>
                        </a:rPr>
                        <a:t>we</a:t>
                      </a:r>
                      <a:endParaRPr lang="lt-LT" sz="4000" b="1" dirty="0" smtClean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lt-LT" sz="4000" b="1" dirty="0" err="1" smtClean="0">
                          <a:solidFill>
                            <a:srgbClr val="0070C0"/>
                          </a:solidFill>
                        </a:rPr>
                        <a:t>they</a:t>
                      </a:r>
                      <a:endParaRPr lang="lt-LT" sz="4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lt-LT" sz="6000" b="1" dirty="0" err="1" smtClean="0"/>
                        <a:t>like</a:t>
                      </a:r>
                      <a:r>
                        <a:rPr lang="lt-LT" sz="6000" b="1" dirty="0" smtClean="0"/>
                        <a:t>?</a:t>
                      </a:r>
                    </a:p>
                    <a:p>
                      <a:r>
                        <a:rPr lang="lt-LT" sz="6000" b="1" dirty="0" err="1" smtClean="0"/>
                        <a:t>run</a:t>
                      </a:r>
                      <a:r>
                        <a:rPr lang="lt-LT" sz="6000" b="1" dirty="0" smtClean="0"/>
                        <a:t>?</a:t>
                      </a:r>
                    </a:p>
                    <a:p>
                      <a:r>
                        <a:rPr lang="lt-LT" sz="6000" b="1" dirty="0" err="1" smtClean="0"/>
                        <a:t>do</a:t>
                      </a:r>
                      <a:r>
                        <a:rPr lang="lt-LT" sz="6000" b="1" dirty="0" smtClean="0"/>
                        <a:t>?</a:t>
                      </a:r>
                    </a:p>
                    <a:p>
                      <a:r>
                        <a:rPr lang="lt-LT" sz="6000" b="1" dirty="0" err="1" smtClean="0"/>
                        <a:t>go</a:t>
                      </a:r>
                      <a:r>
                        <a:rPr lang="lt-LT" sz="6000" b="1" dirty="0" smtClean="0"/>
                        <a:t>?</a:t>
                      </a:r>
                      <a:endParaRPr lang="lt-LT" sz="6000" b="1" dirty="0"/>
                    </a:p>
                  </a:txBody>
                  <a:tcPr anchor="ctr"/>
                </a:tc>
              </a:tr>
              <a:tr h="1112520">
                <a:tc>
                  <a:txBody>
                    <a:bodyPr/>
                    <a:lstStyle/>
                    <a:p>
                      <a:pPr algn="ctr"/>
                      <a:endParaRPr lang="lt-LT" sz="4000" b="1" dirty="0" smtClean="0">
                        <a:solidFill>
                          <a:srgbClr val="00B050"/>
                        </a:solidFill>
                      </a:endParaRPr>
                    </a:p>
                    <a:p>
                      <a:pPr algn="ctr"/>
                      <a:r>
                        <a:rPr lang="lt-LT" sz="6000" b="1" dirty="0" err="1" smtClean="0">
                          <a:solidFill>
                            <a:srgbClr val="FF0000"/>
                          </a:solidFill>
                        </a:rPr>
                        <a:t>Does</a:t>
                      </a:r>
                      <a:endParaRPr lang="lt-LT" sz="6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4000" b="1" dirty="0" err="1" smtClean="0">
                          <a:solidFill>
                            <a:srgbClr val="00B050"/>
                          </a:solidFill>
                        </a:rPr>
                        <a:t>he</a:t>
                      </a:r>
                      <a:endParaRPr lang="lt-LT" sz="4000" b="1" dirty="0" smtClean="0">
                        <a:solidFill>
                          <a:srgbClr val="00B050"/>
                        </a:solidFill>
                      </a:endParaRPr>
                    </a:p>
                    <a:p>
                      <a:pPr algn="ctr"/>
                      <a:r>
                        <a:rPr lang="lt-LT" sz="4000" b="1" dirty="0" err="1" smtClean="0">
                          <a:solidFill>
                            <a:srgbClr val="00B050"/>
                          </a:solidFill>
                        </a:rPr>
                        <a:t>she</a:t>
                      </a:r>
                      <a:endParaRPr lang="lt-LT" sz="4000" b="1" dirty="0" smtClean="0">
                        <a:solidFill>
                          <a:srgbClr val="00B050"/>
                        </a:solidFill>
                      </a:endParaRPr>
                    </a:p>
                    <a:p>
                      <a:pPr algn="ctr"/>
                      <a:r>
                        <a:rPr lang="lt-LT" sz="4000" b="1" dirty="0" smtClean="0">
                          <a:solidFill>
                            <a:srgbClr val="00B050"/>
                          </a:solidFill>
                        </a:rPr>
                        <a:t>it</a:t>
                      </a:r>
                      <a:endParaRPr lang="lt-LT" sz="4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i="1" dirty="0" smtClean="0"/>
              <a:t>PRESENT SIMPLE</a:t>
            </a:r>
            <a:endParaRPr lang="lt-LT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83568" y="1412776"/>
          <a:ext cx="7920876" cy="457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20146"/>
                <a:gridCol w="1320146"/>
                <a:gridCol w="1320146"/>
                <a:gridCol w="1320146"/>
                <a:gridCol w="1320146"/>
                <a:gridCol w="1320146"/>
              </a:tblGrid>
              <a:tr h="899160">
                <a:tc rowSpan="4">
                  <a:txBody>
                    <a:bodyPr/>
                    <a:lstStyle/>
                    <a:p>
                      <a:pPr algn="ctr"/>
                      <a:endParaRPr lang="lt-LT" sz="3200" b="1" dirty="0" smtClean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lt-LT" sz="3200" b="1" dirty="0" err="1" smtClean="0">
                          <a:solidFill>
                            <a:srgbClr val="FF0000"/>
                          </a:solidFill>
                        </a:rPr>
                        <a:t>Do</a:t>
                      </a:r>
                      <a:endParaRPr lang="lt-LT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lt-LT" sz="3200" b="1" dirty="0" smtClean="0">
                          <a:solidFill>
                            <a:srgbClr val="0070C0"/>
                          </a:solidFill>
                        </a:rPr>
                        <a:t>I</a:t>
                      </a:r>
                    </a:p>
                    <a:p>
                      <a:pPr algn="ctr"/>
                      <a:r>
                        <a:rPr lang="lt-LT" sz="3200" b="1" dirty="0" err="1" smtClean="0">
                          <a:solidFill>
                            <a:srgbClr val="0070C0"/>
                          </a:solidFill>
                        </a:rPr>
                        <a:t>you</a:t>
                      </a:r>
                      <a:endParaRPr lang="lt-LT" sz="3200" b="1" dirty="0" smtClean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lt-LT" sz="3200" b="1" dirty="0" err="1" smtClean="0">
                          <a:solidFill>
                            <a:srgbClr val="0070C0"/>
                          </a:solidFill>
                        </a:rPr>
                        <a:t>we</a:t>
                      </a:r>
                      <a:endParaRPr lang="lt-LT" sz="3200" b="1" dirty="0" smtClean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lt-LT" sz="3200" b="1" dirty="0" err="1" smtClean="0">
                          <a:solidFill>
                            <a:srgbClr val="0070C0"/>
                          </a:solidFill>
                        </a:rPr>
                        <a:t>they</a:t>
                      </a:r>
                      <a:endParaRPr lang="lt-LT" sz="3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 rowSpan="6">
                  <a:txBody>
                    <a:bodyPr/>
                    <a:lstStyle/>
                    <a:p>
                      <a:r>
                        <a:rPr lang="lt-LT" sz="3200" b="1" dirty="0" err="1" smtClean="0"/>
                        <a:t>like</a:t>
                      </a:r>
                      <a:r>
                        <a:rPr lang="lt-LT" sz="3200" b="1" dirty="0" smtClean="0"/>
                        <a:t>?</a:t>
                      </a:r>
                    </a:p>
                    <a:p>
                      <a:r>
                        <a:rPr lang="lt-LT" sz="3200" b="1" dirty="0" err="1" smtClean="0"/>
                        <a:t>run</a:t>
                      </a:r>
                      <a:r>
                        <a:rPr lang="lt-LT" sz="3200" b="1" dirty="0" smtClean="0"/>
                        <a:t>?</a:t>
                      </a:r>
                    </a:p>
                    <a:p>
                      <a:r>
                        <a:rPr lang="lt-LT" sz="3200" b="1" dirty="0" err="1" smtClean="0"/>
                        <a:t>do</a:t>
                      </a:r>
                      <a:r>
                        <a:rPr lang="lt-LT" sz="3200" b="1" dirty="0" smtClean="0"/>
                        <a:t>?</a:t>
                      </a:r>
                    </a:p>
                    <a:p>
                      <a:r>
                        <a:rPr lang="lt-LT" sz="3200" b="1" dirty="0" err="1" smtClean="0"/>
                        <a:t>go</a:t>
                      </a:r>
                      <a:r>
                        <a:rPr lang="lt-LT" sz="3200" b="1" dirty="0" smtClean="0"/>
                        <a:t>?</a:t>
                      </a:r>
                      <a:endParaRPr lang="lt-LT" sz="3200" b="1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lt-LT" sz="3200" b="1" dirty="0" err="1" smtClean="0"/>
                        <a:t>Yes</a:t>
                      </a:r>
                      <a:r>
                        <a:rPr lang="lt-LT" sz="3200" b="1" dirty="0" smtClean="0"/>
                        <a:t>,</a:t>
                      </a:r>
                      <a:endParaRPr lang="lt-LT" sz="3200" b="1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lt-LT" sz="3200" b="1" dirty="0" smtClean="0">
                          <a:solidFill>
                            <a:srgbClr val="0070C0"/>
                          </a:solidFill>
                        </a:rPr>
                        <a:t>I</a:t>
                      </a:r>
                    </a:p>
                    <a:p>
                      <a:pPr algn="ctr"/>
                      <a:r>
                        <a:rPr lang="lt-LT" sz="3200" b="1" dirty="0" err="1" smtClean="0">
                          <a:solidFill>
                            <a:srgbClr val="0070C0"/>
                          </a:solidFill>
                        </a:rPr>
                        <a:t>you</a:t>
                      </a:r>
                      <a:endParaRPr lang="lt-LT" sz="3200" b="1" dirty="0" smtClean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lt-LT" sz="3200" b="1" dirty="0" err="1" smtClean="0">
                          <a:solidFill>
                            <a:srgbClr val="0070C0"/>
                          </a:solidFill>
                        </a:rPr>
                        <a:t>we</a:t>
                      </a:r>
                      <a:endParaRPr lang="lt-LT" sz="3200" b="1" dirty="0" smtClean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lt-LT" sz="3200" b="1" dirty="0" err="1" smtClean="0">
                          <a:solidFill>
                            <a:srgbClr val="0070C0"/>
                          </a:solidFill>
                        </a:rPr>
                        <a:t>they</a:t>
                      </a:r>
                      <a:endParaRPr lang="lt-LT" sz="3200" b="1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lt-LT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lt-LT" sz="2800" b="1" dirty="0" err="1" smtClean="0">
                          <a:solidFill>
                            <a:srgbClr val="FF0000"/>
                          </a:solidFill>
                        </a:rPr>
                        <a:t>do</a:t>
                      </a:r>
                      <a:endParaRPr lang="lt-LT" sz="2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0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t-LT" sz="3200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lt-LT" sz="2800" b="1" dirty="0" err="1" smtClean="0">
                          <a:solidFill>
                            <a:srgbClr val="FF0000"/>
                          </a:solidFill>
                        </a:rPr>
                        <a:t>don’t</a:t>
                      </a:r>
                      <a:endParaRPr lang="lt-LT" sz="2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1521728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3200" b="1" dirty="0" err="1" smtClean="0"/>
                        <a:t>No</a:t>
                      </a:r>
                      <a:r>
                        <a:rPr lang="lt-LT" sz="3200" b="1" dirty="0" smtClean="0"/>
                        <a:t>,</a:t>
                      </a:r>
                      <a:endParaRPr lang="lt-LT" sz="3200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</a:tr>
              <a:tr h="243840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lt-LT" sz="3200" b="1" dirty="0" err="1" smtClean="0"/>
                        <a:t>Yes</a:t>
                      </a:r>
                      <a:r>
                        <a:rPr lang="lt-LT" sz="3200" b="1" dirty="0" smtClean="0"/>
                        <a:t>,</a:t>
                      </a:r>
                      <a:endParaRPr lang="lt-LT" sz="3200" b="1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lt-LT" sz="3200" b="1" dirty="0" err="1" smtClean="0">
                          <a:solidFill>
                            <a:srgbClr val="00B050"/>
                          </a:solidFill>
                        </a:rPr>
                        <a:t>he</a:t>
                      </a:r>
                      <a:endParaRPr lang="lt-LT" sz="3200" b="1" dirty="0" smtClean="0">
                        <a:solidFill>
                          <a:srgbClr val="00B050"/>
                        </a:solidFill>
                      </a:endParaRPr>
                    </a:p>
                    <a:p>
                      <a:pPr algn="ctr"/>
                      <a:r>
                        <a:rPr lang="lt-LT" sz="3200" b="1" dirty="0" err="1" smtClean="0">
                          <a:solidFill>
                            <a:srgbClr val="00B050"/>
                          </a:solidFill>
                        </a:rPr>
                        <a:t>she</a:t>
                      </a:r>
                      <a:endParaRPr lang="lt-LT" sz="3200" b="1" dirty="0" smtClean="0">
                        <a:solidFill>
                          <a:srgbClr val="00B050"/>
                        </a:solidFill>
                      </a:endParaRPr>
                    </a:p>
                    <a:p>
                      <a:pPr algn="ctr"/>
                      <a:r>
                        <a:rPr lang="lt-LT" sz="3200" b="1" dirty="0" smtClean="0">
                          <a:solidFill>
                            <a:srgbClr val="00B050"/>
                          </a:solidFill>
                        </a:rPr>
                        <a:t>it</a:t>
                      </a:r>
                      <a:endParaRPr lang="lt-LT" sz="3200" b="1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lt-LT" sz="3200" b="1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lt-LT" sz="2800" b="1" dirty="0" err="1" smtClean="0">
                          <a:solidFill>
                            <a:srgbClr val="FF0000"/>
                          </a:solidFill>
                        </a:rPr>
                        <a:t>does</a:t>
                      </a:r>
                      <a:endParaRPr lang="lt-LT" sz="2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655320">
                <a:tc rowSpan="2">
                  <a:txBody>
                    <a:bodyPr/>
                    <a:lstStyle/>
                    <a:p>
                      <a:pPr algn="ctr"/>
                      <a:endParaRPr lang="lt-LT" sz="3200" b="1" dirty="0" smtClean="0">
                        <a:solidFill>
                          <a:srgbClr val="00B050"/>
                        </a:solidFill>
                      </a:endParaRPr>
                    </a:p>
                    <a:p>
                      <a:pPr algn="ctr"/>
                      <a:r>
                        <a:rPr lang="lt-LT" sz="3200" b="1" dirty="0" err="1" smtClean="0">
                          <a:solidFill>
                            <a:srgbClr val="FF0000"/>
                          </a:solidFill>
                        </a:rPr>
                        <a:t>Does</a:t>
                      </a:r>
                      <a:endParaRPr lang="lt-LT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lt-LT" sz="3200" b="1" dirty="0" err="1" smtClean="0">
                          <a:solidFill>
                            <a:srgbClr val="00B050"/>
                          </a:solidFill>
                        </a:rPr>
                        <a:t>he</a:t>
                      </a:r>
                      <a:endParaRPr lang="lt-LT" sz="3200" b="1" dirty="0" smtClean="0">
                        <a:solidFill>
                          <a:srgbClr val="00B050"/>
                        </a:solidFill>
                      </a:endParaRPr>
                    </a:p>
                    <a:p>
                      <a:pPr algn="ctr"/>
                      <a:r>
                        <a:rPr lang="lt-LT" sz="3200" b="1" dirty="0" err="1" smtClean="0">
                          <a:solidFill>
                            <a:srgbClr val="00B050"/>
                          </a:solidFill>
                        </a:rPr>
                        <a:t>she</a:t>
                      </a:r>
                      <a:endParaRPr lang="lt-LT" sz="3200" b="1" dirty="0" smtClean="0">
                        <a:solidFill>
                          <a:srgbClr val="00B050"/>
                        </a:solidFill>
                      </a:endParaRPr>
                    </a:p>
                    <a:p>
                      <a:pPr algn="ctr"/>
                      <a:r>
                        <a:rPr lang="lt-LT" sz="3200" b="1" dirty="0" smtClean="0">
                          <a:solidFill>
                            <a:srgbClr val="00B050"/>
                          </a:solidFill>
                        </a:rPr>
                        <a:t>it</a:t>
                      </a:r>
                      <a:endParaRPr lang="lt-LT" sz="3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</a:tr>
              <a:tr h="899160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3200" b="1" dirty="0" err="1" smtClean="0"/>
                        <a:t>No</a:t>
                      </a:r>
                      <a:r>
                        <a:rPr lang="lt-LT" sz="3200" b="1" dirty="0" smtClean="0"/>
                        <a:t>,</a:t>
                      </a:r>
                      <a:endParaRPr lang="lt-LT" sz="3200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800" b="1" dirty="0" err="1" smtClean="0">
                          <a:solidFill>
                            <a:srgbClr val="FF0000"/>
                          </a:solidFill>
                        </a:rPr>
                        <a:t>doesn’t</a:t>
                      </a:r>
                      <a:endParaRPr lang="lt-LT" sz="2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 smtClean="0"/>
              <a:t>Add </a:t>
            </a:r>
            <a:r>
              <a:rPr lang="en-US" b="1" i="1" dirty="0" smtClean="0">
                <a:solidFill>
                  <a:srgbClr val="FF0000"/>
                </a:solidFill>
              </a:rPr>
              <a:t>-s</a:t>
            </a:r>
            <a:endParaRPr lang="lt-LT" b="1" dirty="0">
              <a:solidFill>
                <a:srgbClr val="FF0000"/>
              </a:solidFill>
            </a:endParaRPr>
          </a:p>
        </p:txBody>
      </p:sp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796723" y="1623656"/>
            <a:ext cx="60446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t-LT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cook</a:t>
            </a:r>
            <a:endParaRPr kumimoji="0" lang="lt-LT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2025080" y="1623656"/>
            <a:ext cx="745050" cy="369332"/>
            <a:chOff x="2025080" y="1623656"/>
            <a:chExt cx="745050" cy="369332"/>
          </a:xfrm>
        </p:grpSpPr>
        <p:sp>
          <p:nvSpPr>
            <p:cNvPr id="1046" name="Rectangle 22"/>
            <p:cNvSpPr>
              <a:spLocks noChangeArrowheads="1"/>
            </p:cNvSpPr>
            <p:nvPr/>
          </p:nvSpPr>
          <p:spPr bwMode="auto">
            <a:xfrm>
              <a:off x="2025080" y="1623656"/>
              <a:ext cx="60446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t-LT" sz="2400" b="1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cook</a:t>
              </a:r>
              <a:endParaRPr kumimoji="0" lang="lt-LT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7" name="Rectangle 23"/>
            <p:cNvSpPr>
              <a:spLocks noChangeArrowheads="1"/>
            </p:cNvSpPr>
            <p:nvPr/>
          </p:nvSpPr>
          <p:spPr bwMode="auto">
            <a:xfrm>
              <a:off x="2646698" y="1623656"/>
              <a:ext cx="12343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t-LT" sz="2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cs typeface="Arial" pitchFamily="34" charset="0"/>
                </a:rPr>
                <a:t>s</a:t>
              </a:r>
              <a:endParaRPr kumimoji="0" lang="lt-LT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3253437" y="1623656"/>
            <a:ext cx="4760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t-LT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buy</a:t>
            </a:r>
            <a:endParaRPr kumimoji="0" lang="lt-LT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7" name="Group 76"/>
          <p:cNvGrpSpPr/>
          <p:nvPr/>
        </p:nvGrpSpPr>
        <p:grpSpPr>
          <a:xfrm>
            <a:off x="4499992" y="1623656"/>
            <a:ext cx="648072" cy="369332"/>
            <a:chOff x="4499992" y="1623656"/>
            <a:chExt cx="648072" cy="369332"/>
          </a:xfrm>
        </p:grpSpPr>
        <p:sp>
          <p:nvSpPr>
            <p:cNvPr id="1049" name="Rectangle 25"/>
            <p:cNvSpPr>
              <a:spLocks noChangeArrowheads="1"/>
            </p:cNvSpPr>
            <p:nvPr/>
          </p:nvSpPr>
          <p:spPr bwMode="auto">
            <a:xfrm>
              <a:off x="4499992" y="1623656"/>
              <a:ext cx="64807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t-LT" sz="2400" b="1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bu</a:t>
              </a:r>
              <a:endParaRPr kumimoji="0" lang="lt-LT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0" name="Rectangle 26"/>
            <p:cNvSpPr>
              <a:spLocks noChangeArrowheads="1"/>
            </p:cNvSpPr>
            <p:nvPr/>
          </p:nvSpPr>
          <p:spPr bwMode="auto">
            <a:xfrm>
              <a:off x="4805829" y="1623656"/>
              <a:ext cx="26738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t-LT" sz="2400" b="1" i="0" u="none" strike="noStrike" cap="none" normalizeH="0" baseline="0" dirty="0" err="1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cs typeface="Arial" pitchFamily="34" charset="0"/>
                </a:rPr>
                <a:t>ys</a:t>
              </a:r>
              <a:endParaRPr kumimoji="0" lang="lt-LT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5710151" y="1623656"/>
            <a:ext cx="67255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t-LT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catch</a:t>
            </a:r>
            <a:endParaRPr kumimoji="0" lang="lt-LT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2" name="Group 91"/>
          <p:cNvGrpSpPr/>
          <p:nvPr/>
        </p:nvGrpSpPr>
        <p:grpSpPr>
          <a:xfrm>
            <a:off x="6940161" y="1623656"/>
            <a:ext cx="969977" cy="369332"/>
            <a:chOff x="6940161" y="1623656"/>
            <a:chExt cx="969977" cy="369332"/>
          </a:xfrm>
        </p:grpSpPr>
        <p:sp>
          <p:nvSpPr>
            <p:cNvPr id="1052" name="Rectangle 28"/>
            <p:cNvSpPr>
              <a:spLocks noChangeArrowheads="1"/>
            </p:cNvSpPr>
            <p:nvPr/>
          </p:nvSpPr>
          <p:spPr bwMode="auto">
            <a:xfrm>
              <a:off x="6940161" y="1623656"/>
              <a:ext cx="67255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t-LT" sz="2400" b="1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catch</a:t>
              </a:r>
              <a:endParaRPr kumimoji="0" lang="lt-LT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3" name="Rectangle 29"/>
            <p:cNvSpPr>
              <a:spLocks noChangeArrowheads="1"/>
            </p:cNvSpPr>
            <p:nvPr/>
          </p:nvSpPr>
          <p:spPr bwMode="auto">
            <a:xfrm>
              <a:off x="7631215" y="1623656"/>
              <a:ext cx="27892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t-LT" sz="2400" b="1" i="0" u="none" strike="noStrike" cap="none" normalizeH="0" baseline="0" dirty="0" err="1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cs typeface="Arial" pitchFamily="34" charset="0"/>
                </a:rPr>
                <a:t>es</a:t>
              </a:r>
              <a:endParaRPr kumimoji="0" lang="lt-LT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54" name="Rectangle 30"/>
          <p:cNvSpPr>
            <a:spLocks noChangeArrowheads="1"/>
          </p:cNvSpPr>
          <p:nvPr/>
        </p:nvSpPr>
        <p:spPr bwMode="auto">
          <a:xfrm>
            <a:off x="796723" y="2270073"/>
            <a:ext cx="7034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t-LT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study</a:t>
            </a:r>
            <a:endParaRPr kumimoji="0" lang="lt-LT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5" name="Group 94"/>
          <p:cNvGrpSpPr/>
          <p:nvPr/>
        </p:nvGrpSpPr>
        <p:grpSpPr>
          <a:xfrm>
            <a:off x="2025080" y="2270073"/>
            <a:ext cx="899833" cy="369332"/>
            <a:chOff x="2025080" y="2270073"/>
            <a:chExt cx="899833" cy="369332"/>
          </a:xfrm>
        </p:grpSpPr>
        <p:sp>
          <p:nvSpPr>
            <p:cNvPr id="1055" name="Rectangle 31"/>
            <p:cNvSpPr>
              <a:spLocks noChangeArrowheads="1"/>
            </p:cNvSpPr>
            <p:nvPr/>
          </p:nvSpPr>
          <p:spPr bwMode="auto">
            <a:xfrm>
              <a:off x="2025080" y="2270073"/>
              <a:ext cx="55758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t-LT" sz="2400" b="1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stud</a:t>
              </a:r>
              <a:endParaRPr kumimoji="0" lang="lt-LT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6" name="Rectangle 32"/>
            <p:cNvSpPr>
              <a:spLocks noChangeArrowheads="1"/>
            </p:cNvSpPr>
            <p:nvPr/>
          </p:nvSpPr>
          <p:spPr bwMode="auto">
            <a:xfrm>
              <a:off x="2570649" y="2270073"/>
              <a:ext cx="35426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t-LT" sz="2400" b="1" i="0" u="none" strike="noStrike" cap="none" normalizeH="0" baseline="0" dirty="0" err="1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cs typeface="Arial" pitchFamily="34" charset="0"/>
                </a:rPr>
                <a:t>ies</a:t>
              </a:r>
              <a:endParaRPr kumimoji="0" lang="lt-LT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57" name="Rectangle 33"/>
          <p:cNvSpPr>
            <a:spLocks noChangeArrowheads="1"/>
          </p:cNvSpPr>
          <p:nvPr/>
        </p:nvSpPr>
        <p:spPr bwMode="auto">
          <a:xfrm>
            <a:off x="3253437" y="2270073"/>
            <a:ext cx="445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t-LT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like</a:t>
            </a:r>
            <a:endParaRPr kumimoji="0" lang="lt-LT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8" name="Group 77"/>
          <p:cNvGrpSpPr/>
          <p:nvPr/>
        </p:nvGrpSpPr>
        <p:grpSpPr>
          <a:xfrm>
            <a:off x="4481794" y="2270073"/>
            <a:ext cx="549968" cy="369332"/>
            <a:chOff x="4481794" y="2270073"/>
            <a:chExt cx="549968" cy="369332"/>
          </a:xfrm>
        </p:grpSpPr>
        <p:sp>
          <p:nvSpPr>
            <p:cNvPr id="1058" name="Rectangle 34"/>
            <p:cNvSpPr>
              <a:spLocks noChangeArrowheads="1"/>
            </p:cNvSpPr>
            <p:nvPr/>
          </p:nvSpPr>
          <p:spPr bwMode="auto">
            <a:xfrm>
              <a:off x="4481794" y="2270073"/>
              <a:ext cx="4452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t-LT" sz="2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like</a:t>
              </a:r>
              <a:endParaRPr kumimoji="0" lang="lt-LT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9" name="Rectangle 35"/>
            <p:cNvSpPr>
              <a:spLocks noChangeArrowheads="1"/>
            </p:cNvSpPr>
            <p:nvPr/>
          </p:nvSpPr>
          <p:spPr bwMode="auto">
            <a:xfrm>
              <a:off x="4908330" y="2270073"/>
              <a:ext cx="12343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t-LT" sz="2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cs typeface="Arial" pitchFamily="34" charset="0"/>
                </a:rPr>
                <a:t>s</a:t>
              </a:r>
              <a:endParaRPr kumimoji="0" lang="lt-LT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60" name="Rectangle 36"/>
          <p:cNvSpPr>
            <a:spLocks noChangeArrowheads="1"/>
          </p:cNvSpPr>
          <p:nvPr/>
        </p:nvSpPr>
        <p:spPr bwMode="auto">
          <a:xfrm>
            <a:off x="5710151" y="2270073"/>
            <a:ext cx="3844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t-LT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cry</a:t>
            </a:r>
            <a:endParaRPr kumimoji="0" lang="lt-LT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4" name="Group 83"/>
          <p:cNvGrpSpPr/>
          <p:nvPr/>
        </p:nvGrpSpPr>
        <p:grpSpPr>
          <a:xfrm>
            <a:off x="6940161" y="2270073"/>
            <a:ext cx="600597" cy="369332"/>
            <a:chOff x="6940161" y="2270073"/>
            <a:chExt cx="600597" cy="369332"/>
          </a:xfrm>
        </p:grpSpPr>
        <p:sp>
          <p:nvSpPr>
            <p:cNvPr id="1061" name="Rectangle 37"/>
            <p:cNvSpPr>
              <a:spLocks noChangeArrowheads="1"/>
            </p:cNvSpPr>
            <p:nvPr/>
          </p:nvSpPr>
          <p:spPr bwMode="auto">
            <a:xfrm>
              <a:off x="6940161" y="2270073"/>
              <a:ext cx="23724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t-LT" sz="2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cr</a:t>
              </a:r>
              <a:endParaRPr kumimoji="0" lang="lt-LT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2" name="Rectangle 38"/>
            <p:cNvSpPr>
              <a:spLocks noChangeArrowheads="1"/>
            </p:cNvSpPr>
            <p:nvPr/>
          </p:nvSpPr>
          <p:spPr bwMode="auto">
            <a:xfrm>
              <a:off x="7186494" y="2270073"/>
              <a:ext cx="35426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t-LT" sz="2400" b="1" i="0" u="none" strike="noStrike" cap="none" normalizeH="0" baseline="0" dirty="0" err="1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cs typeface="Arial" pitchFamily="34" charset="0"/>
                </a:rPr>
                <a:t>ies</a:t>
              </a:r>
              <a:endParaRPr kumimoji="0" lang="lt-LT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63" name="Rectangle 39"/>
          <p:cNvSpPr>
            <a:spLocks noChangeArrowheads="1"/>
          </p:cNvSpPr>
          <p:nvPr/>
        </p:nvSpPr>
        <p:spPr bwMode="auto">
          <a:xfrm>
            <a:off x="796723" y="2914837"/>
            <a:ext cx="70474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t-LT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teach</a:t>
            </a:r>
            <a:endParaRPr kumimoji="0" lang="lt-LT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6" name="Group 95"/>
          <p:cNvGrpSpPr/>
          <p:nvPr/>
        </p:nvGrpSpPr>
        <p:grpSpPr>
          <a:xfrm>
            <a:off x="2025080" y="2914837"/>
            <a:ext cx="986509" cy="369332"/>
            <a:chOff x="2025080" y="2914837"/>
            <a:chExt cx="986509" cy="369332"/>
          </a:xfrm>
        </p:grpSpPr>
        <p:sp>
          <p:nvSpPr>
            <p:cNvPr id="1064" name="Rectangle 40"/>
            <p:cNvSpPr>
              <a:spLocks noChangeArrowheads="1"/>
            </p:cNvSpPr>
            <p:nvPr/>
          </p:nvSpPr>
          <p:spPr bwMode="auto">
            <a:xfrm>
              <a:off x="2025080" y="2914837"/>
              <a:ext cx="70474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t-LT" sz="2400" b="1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teach</a:t>
              </a:r>
              <a:endParaRPr kumimoji="0" lang="lt-LT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5" name="Rectangle 41"/>
            <p:cNvSpPr>
              <a:spLocks noChangeArrowheads="1"/>
            </p:cNvSpPr>
            <p:nvPr/>
          </p:nvSpPr>
          <p:spPr bwMode="auto">
            <a:xfrm>
              <a:off x="2732666" y="2914837"/>
              <a:ext cx="27892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t-LT" sz="2400" b="1" i="0" u="none" strike="noStrike" cap="none" normalizeH="0" baseline="0" dirty="0" err="1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cs typeface="Arial" pitchFamily="34" charset="0"/>
                </a:rPr>
                <a:t>es</a:t>
              </a:r>
              <a:endParaRPr kumimoji="0" lang="lt-LT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66" name="Rectangle 42"/>
          <p:cNvSpPr>
            <a:spLocks noChangeArrowheads="1"/>
          </p:cNvSpPr>
          <p:nvPr/>
        </p:nvSpPr>
        <p:spPr bwMode="auto">
          <a:xfrm>
            <a:off x="3253437" y="2914837"/>
            <a:ext cx="33021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t-LT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do</a:t>
            </a:r>
            <a:endParaRPr kumimoji="0" lang="lt-LT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9" name="Group 78"/>
          <p:cNvGrpSpPr/>
          <p:nvPr/>
        </p:nvGrpSpPr>
        <p:grpSpPr>
          <a:xfrm>
            <a:off x="4481794" y="2914837"/>
            <a:ext cx="611224" cy="369332"/>
            <a:chOff x="4481794" y="2914837"/>
            <a:chExt cx="611224" cy="369332"/>
          </a:xfrm>
        </p:grpSpPr>
        <p:sp>
          <p:nvSpPr>
            <p:cNvPr id="1067" name="Rectangle 43"/>
            <p:cNvSpPr>
              <a:spLocks noChangeArrowheads="1"/>
            </p:cNvSpPr>
            <p:nvPr/>
          </p:nvSpPr>
          <p:spPr bwMode="auto">
            <a:xfrm>
              <a:off x="4481794" y="2914837"/>
              <a:ext cx="33021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t-LT" sz="2400" b="1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do</a:t>
              </a:r>
              <a:endParaRPr kumimoji="0" lang="lt-LT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8" name="Rectangle 44"/>
            <p:cNvSpPr>
              <a:spLocks noChangeArrowheads="1"/>
            </p:cNvSpPr>
            <p:nvPr/>
          </p:nvSpPr>
          <p:spPr bwMode="auto">
            <a:xfrm>
              <a:off x="4814095" y="2914837"/>
              <a:ext cx="27892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t-LT" sz="2400" b="1" i="0" u="none" strike="noStrike" cap="none" normalizeH="0" baseline="0" dirty="0" err="1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cs typeface="Arial" pitchFamily="34" charset="0"/>
                </a:rPr>
                <a:t>es</a:t>
              </a:r>
              <a:endParaRPr kumimoji="0" lang="lt-LT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69" name="Rectangle 45"/>
          <p:cNvSpPr>
            <a:spLocks noChangeArrowheads="1"/>
          </p:cNvSpPr>
          <p:nvPr/>
        </p:nvSpPr>
        <p:spPr bwMode="auto">
          <a:xfrm>
            <a:off x="5710151" y="2914837"/>
            <a:ext cx="4760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t-LT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buy</a:t>
            </a:r>
            <a:endParaRPr kumimoji="0" lang="lt-LT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5" name="Group 84"/>
          <p:cNvGrpSpPr/>
          <p:nvPr/>
        </p:nvGrpSpPr>
        <p:grpSpPr>
          <a:xfrm>
            <a:off x="6940161" y="2914837"/>
            <a:ext cx="591416" cy="369332"/>
            <a:chOff x="6940161" y="2914837"/>
            <a:chExt cx="591416" cy="369332"/>
          </a:xfrm>
        </p:grpSpPr>
        <p:sp>
          <p:nvSpPr>
            <p:cNvPr id="1070" name="Rectangle 46"/>
            <p:cNvSpPr>
              <a:spLocks noChangeArrowheads="1"/>
            </p:cNvSpPr>
            <p:nvPr/>
          </p:nvSpPr>
          <p:spPr bwMode="auto">
            <a:xfrm>
              <a:off x="6940161" y="2914837"/>
              <a:ext cx="33021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t-LT" sz="2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bu</a:t>
              </a:r>
              <a:endParaRPr kumimoji="0" lang="lt-LT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1" name="Rectangle 47"/>
            <p:cNvSpPr>
              <a:spLocks noChangeArrowheads="1"/>
            </p:cNvSpPr>
            <p:nvPr/>
          </p:nvSpPr>
          <p:spPr bwMode="auto">
            <a:xfrm>
              <a:off x="7264196" y="2914837"/>
              <a:ext cx="26738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t-LT" sz="2400" b="1" i="0" u="none" strike="noStrike" cap="none" normalizeH="0" baseline="0" dirty="0" err="1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cs typeface="Arial" pitchFamily="34" charset="0"/>
                </a:rPr>
                <a:t>ys</a:t>
              </a:r>
              <a:endParaRPr kumimoji="0" lang="lt-LT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72" name="Rectangle 48"/>
          <p:cNvSpPr>
            <a:spLocks noChangeArrowheads="1"/>
          </p:cNvSpPr>
          <p:nvPr/>
        </p:nvSpPr>
        <p:spPr bwMode="auto">
          <a:xfrm>
            <a:off x="796723" y="3559600"/>
            <a:ext cx="3189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t-LT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fly</a:t>
            </a:r>
            <a:endParaRPr kumimoji="0" lang="lt-LT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5" name="Rectangle 51"/>
          <p:cNvSpPr>
            <a:spLocks noChangeArrowheads="1"/>
          </p:cNvSpPr>
          <p:nvPr/>
        </p:nvSpPr>
        <p:spPr bwMode="auto">
          <a:xfrm>
            <a:off x="3253437" y="3559600"/>
            <a:ext cx="6009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t-LT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walk</a:t>
            </a:r>
            <a:endParaRPr kumimoji="0" lang="lt-LT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0" name="Group 79"/>
          <p:cNvGrpSpPr/>
          <p:nvPr/>
        </p:nvGrpSpPr>
        <p:grpSpPr>
          <a:xfrm>
            <a:off x="4481794" y="3559600"/>
            <a:ext cx="711985" cy="369332"/>
            <a:chOff x="4481794" y="3559600"/>
            <a:chExt cx="711985" cy="369332"/>
          </a:xfrm>
        </p:grpSpPr>
        <p:sp>
          <p:nvSpPr>
            <p:cNvPr id="1076" name="Rectangle 52"/>
            <p:cNvSpPr>
              <a:spLocks noChangeArrowheads="1"/>
            </p:cNvSpPr>
            <p:nvPr/>
          </p:nvSpPr>
          <p:spPr bwMode="auto">
            <a:xfrm>
              <a:off x="4481794" y="3559600"/>
              <a:ext cx="60099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t-LT" sz="2400" b="1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walk</a:t>
              </a:r>
              <a:endParaRPr kumimoji="0" lang="lt-LT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7" name="Rectangle 53"/>
            <p:cNvSpPr>
              <a:spLocks noChangeArrowheads="1"/>
            </p:cNvSpPr>
            <p:nvPr/>
          </p:nvSpPr>
          <p:spPr bwMode="auto">
            <a:xfrm>
              <a:off x="5070347" y="3559600"/>
              <a:ext cx="12343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t-LT" sz="2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cs typeface="Arial" pitchFamily="34" charset="0"/>
                </a:rPr>
                <a:t>s</a:t>
              </a:r>
              <a:endParaRPr kumimoji="0" lang="lt-LT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78" name="Rectangle 54"/>
          <p:cNvSpPr>
            <a:spLocks noChangeArrowheads="1"/>
          </p:cNvSpPr>
          <p:nvPr/>
        </p:nvSpPr>
        <p:spPr bwMode="auto">
          <a:xfrm>
            <a:off x="5710151" y="3559600"/>
            <a:ext cx="51969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t-LT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give</a:t>
            </a:r>
            <a:endParaRPr kumimoji="0" lang="lt-LT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6" name="Group 85"/>
          <p:cNvGrpSpPr/>
          <p:nvPr/>
        </p:nvGrpSpPr>
        <p:grpSpPr>
          <a:xfrm>
            <a:off x="6940161" y="3559600"/>
            <a:ext cx="634283" cy="369332"/>
            <a:chOff x="6940161" y="3559600"/>
            <a:chExt cx="634283" cy="369332"/>
          </a:xfrm>
        </p:grpSpPr>
        <p:sp>
          <p:nvSpPr>
            <p:cNvPr id="1079" name="Rectangle 55"/>
            <p:cNvSpPr>
              <a:spLocks noChangeArrowheads="1"/>
            </p:cNvSpPr>
            <p:nvPr/>
          </p:nvSpPr>
          <p:spPr bwMode="auto">
            <a:xfrm>
              <a:off x="6940161" y="3559600"/>
              <a:ext cx="51969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t-LT" sz="2400" b="1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give</a:t>
              </a:r>
              <a:endParaRPr kumimoji="0" lang="lt-LT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0" name="Rectangle 56"/>
            <p:cNvSpPr>
              <a:spLocks noChangeArrowheads="1"/>
            </p:cNvSpPr>
            <p:nvPr/>
          </p:nvSpPr>
          <p:spPr bwMode="auto">
            <a:xfrm>
              <a:off x="7451012" y="3559600"/>
              <a:ext cx="12343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t-LT" sz="2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cs typeface="Arial" pitchFamily="34" charset="0"/>
                </a:rPr>
                <a:t>s</a:t>
              </a:r>
              <a:endParaRPr kumimoji="0" lang="lt-LT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81" name="Rectangle 57"/>
          <p:cNvSpPr>
            <a:spLocks noChangeArrowheads="1"/>
          </p:cNvSpPr>
          <p:nvPr/>
        </p:nvSpPr>
        <p:spPr bwMode="auto">
          <a:xfrm>
            <a:off x="796723" y="4206017"/>
            <a:ext cx="57842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t-LT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read</a:t>
            </a:r>
            <a:endParaRPr kumimoji="0" lang="lt-LT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7" name="Group 96"/>
          <p:cNvGrpSpPr/>
          <p:nvPr/>
        </p:nvGrpSpPr>
        <p:grpSpPr>
          <a:xfrm>
            <a:off x="2025080" y="3559600"/>
            <a:ext cx="516281" cy="369332"/>
            <a:chOff x="2025080" y="3559600"/>
            <a:chExt cx="516281" cy="369332"/>
          </a:xfrm>
        </p:grpSpPr>
        <p:sp>
          <p:nvSpPr>
            <p:cNvPr id="1073" name="Rectangle 49"/>
            <p:cNvSpPr>
              <a:spLocks noChangeArrowheads="1"/>
            </p:cNvSpPr>
            <p:nvPr/>
          </p:nvSpPr>
          <p:spPr bwMode="auto">
            <a:xfrm>
              <a:off x="2025080" y="3559600"/>
              <a:ext cx="17312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t-LT" sz="2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fl</a:t>
              </a:r>
              <a:endParaRPr kumimoji="0" lang="lt-LT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4" name="Rectangle 50"/>
            <p:cNvSpPr>
              <a:spLocks noChangeArrowheads="1"/>
            </p:cNvSpPr>
            <p:nvPr/>
          </p:nvSpPr>
          <p:spPr bwMode="auto">
            <a:xfrm>
              <a:off x="2187097" y="3559600"/>
              <a:ext cx="35426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t-LT" sz="2400" b="1" i="0" u="none" strike="noStrike" cap="none" normalizeH="0" baseline="0" dirty="0" err="1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cs typeface="Arial" pitchFamily="34" charset="0"/>
                </a:rPr>
                <a:t>ies</a:t>
              </a:r>
              <a:endParaRPr kumimoji="0" lang="lt-LT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28" name="AutoShape 4"/>
          <p:cNvSpPr>
            <a:spLocks noChangeAspect="1" noChangeArrowheads="1" noTextEdit="1"/>
          </p:cNvSpPr>
          <p:nvPr/>
        </p:nvSpPr>
        <p:spPr bwMode="auto">
          <a:xfrm>
            <a:off x="611560" y="1484784"/>
            <a:ext cx="7568531" cy="471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t-LT" b="1"/>
          </a:p>
        </p:txBody>
      </p:sp>
      <p:grpSp>
        <p:nvGrpSpPr>
          <p:cNvPr id="74" name="Group 73"/>
          <p:cNvGrpSpPr/>
          <p:nvPr/>
        </p:nvGrpSpPr>
        <p:grpSpPr>
          <a:xfrm>
            <a:off x="2025081" y="4206017"/>
            <a:ext cx="703718" cy="369332"/>
            <a:chOff x="2025081" y="4206017"/>
            <a:chExt cx="703718" cy="369332"/>
          </a:xfrm>
        </p:grpSpPr>
        <p:sp>
          <p:nvSpPr>
            <p:cNvPr id="1082" name="Rectangle 58"/>
            <p:cNvSpPr>
              <a:spLocks noChangeArrowheads="1"/>
            </p:cNvSpPr>
            <p:nvPr/>
          </p:nvSpPr>
          <p:spPr bwMode="auto">
            <a:xfrm>
              <a:off x="2025081" y="4206017"/>
              <a:ext cx="60270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t-LT" sz="2400" b="1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read</a:t>
              </a:r>
              <a:endParaRPr kumimoji="0" lang="lt-LT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3" name="Rectangle 59"/>
            <p:cNvSpPr>
              <a:spLocks noChangeArrowheads="1"/>
            </p:cNvSpPr>
            <p:nvPr/>
          </p:nvSpPr>
          <p:spPr bwMode="auto">
            <a:xfrm>
              <a:off x="2605367" y="4206017"/>
              <a:ext cx="12343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t-LT" sz="2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cs typeface="Arial" pitchFamily="34" charset="0"/>
                </a:rPr>
                <a:t>s</a:t>
              </a:r>
              <a:endParaRPr kumimoji="0" lang="lt-LT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84" name="Rectangle 60"/>
          <p:cNvSpPr>
            <a:spLocks noChangeArrowheads="1"/>
          </p:cNvSpPr>
          <p:nvPr/>
        </p:nvSpPr>
        <p:spPr bwMode="auto">
          <a:xfrm>
            <a:off x="3253437" y="4206017"/>
            <a:ext cx="67268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t-LT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write</a:t>
            </a:r>
            <a:endParaRPr kumimoji="0" lang="lt-LT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1" name="Group 80"/>
          <p:cNvGrpSpPr/>
          <p:nvPr/>
        </p:nvGrpSpPr>
        <p:grpSpPr>
          <a:xfrm>
            <a:off x="4481794" y="4206017"/>
            <a:ext cx="781421" cy="369332"/>
            <a:chOff x="4481794" y="4206017"/>
            <a:chExt cx="781421" cy="369332"/>
          </a:xfrm>
        </p:grpSpPr>
        <p:sp>
          <p:nvSpPr>
            <p:cNvPr id="1085" name="Rectangle 61"/>
            <p:cNvSpPr>
              <a:spLocks noChangeArrowheads="1"/>
            </p:cNvSpPr>
            <p:nvPr/>
          </p:nvSpPr>
          <p:spPr bwMode="auto">
            <a:xfrm>
              <a:off x="4481794" y="4206017"/>
              <a:ext cx="67268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t-LT" sz="2400" b="1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write</a:t>
              </a:r>
              <a:endParaRPr kumimoji="0" lang="lt-LT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6" name="Rectangle 62"/>
            <p:cNvSpPr>
              <a:spLocks noChangeArrowheads="1"/>
            </p:cNvSpPr>
            <p:nvPr/>
          </p:nvSpPr>
          <p:spPr bwMode="auto">
            <a:xfrm>
              <a:off x="5139783" y="4206017"/>
              <a:ext cx="12343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t-LT" sz="2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cs typeface="Arial" pitchFamily="34" charset="0"/>
                </a:rPr>
                <a:t>s</a:t>
              </a:r>
              <a:endParaRPr kumimoji="0" lang="lt-LT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87" name="Rectangle 63"/>
          <p:cNvSpPr>
            <a:spLocks noChangeArrowheads="1"/>
          </p:cNvSpPr>
          <p:nvPr/>
        </p:nvSpPr>
        <p:spPr bwMode="auto">
          <a:xfrm>
            <a:off x="5710151" y="4206017"/>
            <a:ext cx="4696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t-LT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kiss</a:t>
            </a:r>
            <a:endParaRPr kumimoji="0" lang="lt-LT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8" name="Group 87"/>
          <p:cNvGrpSpPr/>
          <p:nvPr/>
        </p:nvGrpSpPr>
        <p:grpSpPr>
          <a:xfrm>
            <a:off x="6940161" y="4206017"/>
            <a:ext cx="730258" cy="369332"/>
            <a:chOff x="6940161" y="4206017"/>
            <a:chExt cx="730258" cy="369332"/>
          </a:xfrm>
        </p:grpSpPr>
        <p:sp>
          <p:nvSpPr>
            <p:cNvPr id="1088" name="Rectangle 64"/>
            <p:cNvSpPr>
              <a:spLocks noChangeArrowheads="1"/>
            </p:cNvSpPr>
            <p:nvPr/>
          </p:nvSpPr>
          <p:spPr bwMode="auto">
            <a:xfrm>
              <a:off x="6940161" y="4206017"/>
              <a:ext cx="46968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t-LT" sz="2400" b="1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kiss</a:t>
              </a:r>
              <a:endParaRPr kumimoji="0" lang="lt-LT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9" name="Rectangle 65"/>
            <p:cNvSpPr>
              <a:spLocks noChangeArrowheads="1"/>
            </p:cNvSpPr>
            <p:nvPr/>
          </p:nvSpPr>
          <p:spPr bwMode="auto">
            <a:xfrm>
              <a:off x="7391496" y="4206017"/>
              <a:ext cx="27892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t-LT" sz="2400" b="1" i="0" u="none" strike="noStrike" cap="none" normalizeH="0" baseline="0" dirty="0" err="1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cs typeface="Arial" pitchFamily="34" charset="0"/>
                </a:rPr>
                <a:t>es</a:t>
              </a:r>
              <a:endParaRPr kumimoji="0" lang="lt-LT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90" name="Rectangle 66"/>
          <p:cNvSpPr>
            <a:spLocks noChangeArrowheads="1"/>
          </p:cNvSpPr>
          <p:nvPr/>
        </p:nvSpPr>
        <p:spPr bwMode="auto">
          <a:xfrm>
            <a:off x="796723" y="4850780"/>
            <a:ext cx="30796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t-LT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go</a:t>
            </a:r>
            <a:endParaRPr kumimoji="0" lang="lt-LT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5" name="Group 74"/>
          <p:cNvGrpSpPr/>
          <p:nvPr/>
        </p:nvGrpSpPr>
        <p:grpSpPr>
          <a:xfrm>
            <a:off x="2025080" y="4850780"/>
            <a:ext cx="594692" cy="369332"/>
            <a:chOff x="2025080" y="4850780"/>
            <a:chExt cx="594692" cy="369332"/>
          </a:xfrm>
        </p:grpSpPr>
        <p:sp>
          <p:nvSpPr>
            <p:cNvPr id="1091" name="Rectangle 67"/>
            <p:cNvSpPr>
              <a:spLocks noChangeArrowheads="1"/>
            </p:cNvSpPr>
            <p:nvPr/>
          </p:nvSpPr>
          <p:spPr bwMode="auto">
            <a:xfrm>
              <a:off x="2025080" y="4850780"/>
              <a:ext cx="31467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t-LT" sz="2400" b="1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go</a:t>
              </a:r>
              <a:endParaRPr kumimoji="0" lang="lt-LT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2" name="Rectangle 68"/>
            <p:cNvSpPr>
              <a:spLocks noChangeArrowheads="1"/>
            </p:cNvSpPr>
            <p:nvPr/>
          </p:nvSpPr>
          <p:spPr bwMode="auto">
            <a:xfrm>
              <a:off x="2340849" y="4850780"/>
              <a:ext cx="27892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t-LT" sz="2400" b="1" i="0" u="none" strike="noStrike" cap="none" normalizeH="0" baseline="0" dirty="0" err="1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cs typeface="Arial" pitchFamily="34" charset="0"/>
                </a:rPr>
                <a:t>es</a:t>
              </a:r>
              <a:endParaRPr kumimoji="0" lang="lt-LT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93" name="Rectangle 69"/>
          <p:cNvSpPr>
            <a:spLocks noChangeArrowheads="1"/>
          </p:cNvSpPr>
          <p:nvPr/>
        </p:nvSpPr>
        <p:spPr bwMode="auto">
          <a:xfrm>
            <a:off x="3253437" y="4850780"/>
            <a:ext cx="43922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t-LT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run</a:t>
            </a:r>
            <a:endParaRPr kumimoji="0" lang="lt-LT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2" name="Group 81"/>
          <p:cNvGrpSpPr/>
          <p:nvPr/>
        </p:nvGrpSpPr>
        <p:grpSpPr>
          <a:xfrm>
            <a:off x="4481794" y="4850780"/>
            <a:ext cx="558234" cy="369332"/>
            <a:chOff x="4481794" y="4850780"/>
            <a:chExt cx="558234" cy="369332"/>
          </a:xfrm>
        </p:grpSpPr>
        <p:sp>
          <p:nvSpPr>
            <p:cNvPr id="1094" name="Rectangle 70"/>
            <p:cNvSpPr>
              <a:spLocks noChangeArrowheads="1"/>
            </p:cNvSpPr>
            <p:nvPr/>
          </p:nvSpPr>
          <p:spPr bwMode="auto">
            <a:xfrm>
              <a:off x="4481794" y="4850780"/>
              <a:ext cx="43922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t-LT" sz="2400" b="1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run</a:t>
              </a:r>
              <a:endParaRPr kumimoji="0" lang="lt-LT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5" name="Rectangle 71"/>
            <p:cNvSpPr>
              <a:spLocks noChangeArrowheads="1"/>
            </p:cNvSpPr>
            <p:nvPr/>
          </p:nvSpPr>
          <p:spPr bwMode="auto">
            <a:xfrm>
              <a:off x="4916596" y="4850780"/>
              <a:ext cx="12343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t-LT" sz="2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cs typeface="Arial" pitchFamily="34" charset="0"/>
                </a:rPr>
                <a:t>s</a:t>
              </a:r>
              <a:endParaRPr kumimoji="0" lang="lt-LT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96" name="Rectangle 72"/>
          <p:cNvSpPr>
            <a:spLocks noChangeArrowheads="1"/>
          </p:cNvSpPr>
          <p:nvPr/>
        </p:nvSpPr>
        <p:spPr bwMode="auto">
          <a:xfrm>
            <a:off x="5710151" y="4850780"/>
            <a:ext cx="5330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t-LT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play</a:t>
            </a:r>
            <a:endParaRPr kumimoji="0" lang="lt-LT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7" name="Group 86"/>
          <p:cNvGrpSpPr/>
          <p:nvPr/>
        </p:nvGrpSpPr>
        <p:grpSpPr>
          <a:xfrm>
            <a:off x="6940161" y="4850780"/>
            <a:ext cx="642667" cy="369332"/>
            <a:chOff x="6940161" y="4850780"/>
            <a:chExt cx="642667" cy="369332"/>
          </a:xfrm>
        </p:grpSpPr>
        <p:sp>
          <p:nvSpPr>
            <p:cNvPr id="1097" name="Rectangle 73"/>
            <p:cNvSpPr>
              <a:spLocks noChangeArrowheads="1"/>
            </p:cNvSpPr>
            <p:nvPr/>
          </p:nvSpPr>
          <p:spPr bwMode="auto">
            <a:xfrm>
              <a:off x="6940161" y="4850780"/>
              <a:ext cx="39273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t-LT" sz="2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pla</a:t>
              </a:r>
              <a:endParaRPr kumimoji="0" lang="lt-LT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8" name="Rectangle 74"/>
            <p:cNvSpPr>
              <a:spLocks noChangeArrowheads="1"/>
            </p:cNvSpPr>
            <p:nvPr/>
          </p:nvSpPr>
          <p:spPr bwMode="auto">
            <a:xfrm>
              <a:off x="7315447" y="4850780"/>
              <a:ext cx="26738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t-LT" sz="2400" b="1" i="0" u="none" strike="noStrike" cap="none" normalizeH="0" baseline="0" dirty="0" err="1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cs typeface="Arial" pitchFamily="34" charset="0"/>
                </a:rPr>
                <a:t>ys</a:t>
              </a:r>
              <a:endParaRPr kumimoji="0" lang="lt-LT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99" name="Rectangle 75"/>
          <p:cNvSpPr>
            <a:spLocks noChangeArrowheads="1"/>
          </p:cNvSpPr>
          <p:nvPr/>
        </p:nvSpPr>
        <p:spPr bwMode="auto">
          <a:xfrm>
            <a:off x="796723" y="5497197"/>
            <a:ext cx="6011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t-LT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copy</a:t>
            </a:r>
            <a:endParaRPr kumimoji="0" lang="lt-LT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6" name="Group 75"/>
          <p:cNvGrpSpPr/>
          <p:nvPr/>
        </p:nvGrpSpPr>
        <p:grpSpPr>
          <a:xfrm>
            <a:off x="2025080" y="5497197"/>
            <a:ext cx="823784" cy="369332"/>
            <a:chOff x="2025080" y="5497197"/>
            <a:chExt cx="823784" cy="369332"/>
          </a:xfrm>
        </p:grpSpPr>
        <p:sp>
          <p:nvSpPr>
            <p:cNvPr id="1100" name="Rectangle 76"/>
            <p:cNvSpPr>
              <a:spLocks noChangeArrowheads="1"/>
            </p:cNvSpPr>
            <p:nvPr/>
          </p:nvSpPr>
          <p:spPr bwMode="auto">
            <a:xfrm>
              <a:off x="2025080" y="5497197"/>
              <a:ext cx="45698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t-LT" sz="2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cop</a:t>
              </a:r>
              <a:endParaRPr kumimoji="0" lang="lt-LT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1" name="Rectangle 77"/>
            <p:cNvSpPr>
              <a:spLocks noChangeArrowheads="1"/>
            </p:cNvSpPr>
            <p:nvPr/>
          </p:nvSpPr>
          <p:spPr bwMode="auto">
            <a:xfrm>
              <a:off x="2494600" y="5497197"/>
              <a:ext cx="35426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t-LT" sz="2400" b="1" i="0" u="none" strike="noStrike" cap="none" normalizeH="0" baseline="0" dirty="0" err="1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cs typeface="Arial" pitchFamily="34" charset="0"/>
                </a:rPr>
                <a:t>ies</a:t>
              </a:r>
              <a:endParaRPr kumimoji="0" lang="lt-LT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102" name="Rectangle 78"/>
          <p:cNvSpPr>
            <a:spLocks noChangeArrowheads="1"/>
          </p:cNvSpPr>
          <p:nvPr/>
        </p:nvSpPr>
        <p:spPr bwMode="auto">
          <a:xfrm>
            <a:off x="3253437" y="5497197"/>
            <a:ext cx="76623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t-LT" sz="2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dance</a:t>
            </a:r>
            <a:endParaRPr kumimoji="0" lang="lt-LT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3" name="Group 82"/>
          <p:cNvGrpSpPr/>
          <p:nvPr/>
        </p:nvGrpSpPr>
        <p:grpSpPr>
          <a:xfrm>
            <a:off x="4481794" y="5497197"/>
            <a:ext cx="892188" cy="369332"/>
            <a:chOff x="4481794" y="5497197"/>
            <a:chExt cx="892188" cy="369332"/>
          </a:xfrm>
        </p:grpSpPr>
        <p:sp>
          <p:nvSpPr>
            <p:cNvPr id="1103" name="Rectangle 79"/>
            <p:cNvSpPr>
              <a:spLocks noChangeArrowheads="1"/>
            </p:cNvSpPr>
            <p:nvPr/>
          </p:nvSpPr>
          <p:spPr bwMode="auto">
            <a:xfrm>
              <a:off x="4481794" y="5497197"/>
              <a:ext cx="76623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t-LT" sz="2400" b="1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dance</a:t>
              </a:r>
              <a:endParaRPr kumimoji="0" lang="lt-LT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4" name="Rectangle 80"/>
            <p:cNvSpPr>
              <a:spLocks noChangeArrowheads="1"/>
            </p:cNvSpPr>
            <p:nvPr/>
          </p:nvSpPr>
          <p:spPr bwMode="auto">
            <a:xfrm>
              <a:off x="5250550" y="5497197"/>
              <a:ext cx="12343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t-LT" sz="2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cs typeface="Arial" pitchFamily="34" charset="0"/>
                </a:rPr>
                <a:t>s</a:t>
              </a:r>
              <a:endParaRPr kumimoji="0" lang="lt-LT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105" name="Rectangle 81"/>
          <p:cNvSpPr>
            <a:spLocks noChangeArrowheads="1"/>
          </p:cNvSpPr>
          <p:nvPr/>
        </p:nvSpPr>
        <p:spPr bwMode="auto">
          <a:xfrm>
            <a:off x="5710151" y="5497197"/>
            <a:ext cx="55124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t-LT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take</a:t>
            </a:r>
            <a:endParaRPr kumimoji="0" lang="lt-LT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9" name="Group 88"/>
          <p:cNvGrpSpPr/>
          <p:nvPr/>
        </p:nvGrpSpPr>
        <p:grpSpPr>
          <a:xfrm>
            <a:off x="6940161" y="5497197"/>
            <a:ext cx="669001" cy="369332"/>
            <a:chOff x="6940161" y="5497197"/>
            <a:chExt cx="669001" cy="369332"/>
          </a:xfrm>
        </p:grpSpPr>
        <p:sp>
          <p:nvSpPr>
            <p:cNvPr id="1106" name="Rectangle 82"/>
            <p:cNvSpPr>
              <a:spLocks noChangeArrowheads="1"/>
            </p:cNvSpPr>
            <p:nvPr/>
          </p:nvSpPr>
          <p:spPr bwMode="auto">
            <a:xfrm>
              <a:off x="6940161" y="5497197"/>
              <a:ext cx="55124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t-LT" sz="2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take</a:t>
              </a:r>
              <a:endParaRPr kumimoji="0" lang="lt-LT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7" name="Rectangle 83"/>
            <p:cNvSpPr>
              <a:spLocks noChangeArrowheads="1"/>
            </p:cNvSpPr>
            <p:nvPr/>
          </p:nvSpPr>
          <p:spPr bwMode="auto">
            <a:xfrm>
              <a:off x="7485730" y="5497197"/>
              <a:ext cx="12343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lt-LT" sz="2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cs typeface="Arial" pitchFamily="34" charset="0"/>
                </a:rPr>
                <a:t>s</a:t>
              </a:r>
              <a:endParaRPr kumimoji="0" lang="lt-LT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227</Words>
  <Application>Microsoft Office PowerPoint</Application>
  <PresentationFormat>Demonstracija ekrane (4:3)</PresentationFormat>
  <Paragraphs>163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8</vt:i4>
      </vt:variant>
    </vt:vector>
  </HeadingPairs>
  <TitlesOfParts>
    <vt:vector size="9" baseType="lpstr">
      <vt:lpstr>Office Theme</vt:lpstr>
      <vt:lpstr>PRESENT SIMPLE</vt:lpstr>
      <vt:lpstr>PRESENT SIMPLE</vt:lpstr>
      <vt:lpstr>-s spelling</vt:lpstr>
      <vt:lpstr>-s spelling</vt:lpstr>
      <vt:lpstr>PRESENT SIMPLE</vt:lpstr>
      <vt:lpstr>PRESENT SIMPLE</vt:lpstr>
      <vt:lpstr>PRESENT SIMPLE</vt:lpstr>
      <vt:lpstr>Add -s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 SIMPLE</dc:title>
  <dc:creator>Aurika</dc:creator>
  <cp:lastModifiedBy>Vida</cp:lastModifiedBy>
  <cp:revision>46</cp:revision>
  <dcterms:created xsi:type="dcterms:W3CDTF">2012-02-27T16:58:31Z</dcterms:created>
  <dcterms:modified xsi:type="dcterms:W3CDTF">2013-05-22T09:37:42Z</dcterms:modified>
</cp:coreProperties>
</file>