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E82AB-C5D5-47D5-9271-5604BA9D0125}" type="datetimeFigureOut">
              <a:rPr lang="lt-LT" smtClean="0"/>
              <a:pPr/>
              <a:t>2013.04.10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B4408-EEEA-45A2-969E-905E1CE34AA8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am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B4408-EEEA-45A2-969E-905E1CE34AA8}" type="slidenum">
              <a:rPr lang="lt-LT" smtClean="0"/>
              <a:pPr/>
              <a:t>1</a:t>
            </a:fld>
            <a:endParaRPr lang="lt-L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B4408-EEEA-45A2-969E-905E1CE34AA8}" type="slidenum">
              <a:rPr lang="lt-LT" smtClean="0"/>
              <a:pPr/>
              <a:t>2</a:t>
            </a:fld>
            <a:endParaRPr lang="lt-L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1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B4408-EEEA-45A2-969E-905E1CE34AA8}" type="slidenum">
              <a:rPr lang="lt-LT" smtClean="0"/>
              <a:pPr/>
              <a:t>3</a:t>
            </a:fld>
            <a:endParaRPr lang="lt-L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dirty="0" err="1" smtClean="0"/>
              <a:t>They</a:t>
            </a:r>
            <a:r>
              <a:rPr lang="lt-LT" dirty="0" smtClean="0"/>
              <a:t> are </a:t>
            </a:r>
            <a:r>
              <a:rPr lang="lt-LT" dirty="0" err="1" smtClean="0"/>
              <a:t>eating</a:t>
            </a:r>
            <a:r>
              <a:rPr lang="lt-LT" dirty="0" smtClean="0"/>
              <a:t> </a:t>
            </a:r>
            <a:r>
              <a:rPr lang="lt-LT" dirty="0" err="1" smtClean="0"/>
              <a:t>apples</a:t>
            </a:r>
            <a:r>
              <a:rPr lang="lt-LT" dirty="0" smtClean="0"/>
              <a:t>.</a:t>
            </a:r>
          </a:p>
          <a:p>
            <a:r>
              <a:rPr lang="lt-LT" dirty="0" smtClean="0"/>
              <a:t>Are </a:t>
            </a:r>
            <a:r>
              <a:rPr lang="lt-LT" dirty="0" err="1" smtClean="0"/>
              <a:t>they</a:t>
            </a:r>
            <a:r>
              <a:rPr lang="lt-LT" dirty="0" smtClean="0"/>
              <a:t> </a:t>
            </a:r>
            <a:r>
              <a:rPr lang="lt-LT" dirty="0" err="1" smtClean="0"/>
              <a:t>eating</a:t>
            </a:r>
            <a:r>
              <a:rPr lang="lt-LT" dirty="0" smtClean="0"/>
              <a:t> </a:t>
            </a:r>
            <a:r>
              <a:rPr lang="lt-LT" dirty="0" err="1" smtClean="0"/>
              <a:t>apples</a:t>
            </a:r>
            <a:r>
              <a:rPr lang="lt-LT" dirty="0" smtClean="0"/>
              <a:t>?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B4408-EEEA-45A2-969E-905E1CE34AA8}" type="slidenum">
              <a:rPr lang="lt-LT" smtClean="0"/>
              <a:pPr/>
              <a:t>4</a:t>
            </a:fld>
            <a:endParaRPr lang="lt-L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B4408-EEEA-45A2-969E-905E1CE34AA8}" type="slidenum">
              <a:rPr lang="lt-LT" smtClean="0"/>
              <a:pPr/>
              <a:t>5</a:t>
            </a:fld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0675-9491-4306-B4EF-252BBF617B16}" type="datetimeFigureOut">
              <a:rPr lang="lt-LT" smtClean="0"/>
              <a:pPr/>
              <a:t>2013.04.10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023-29E2-45C3-9B3B-938929B5159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0675-9491-4306-B4EF-252BBF617B16}" type="datetimeFigureOut">
              <a:rPr lang="lt-LT" smtClean="0"/>
              <a:pPr/>
              <a:t>2013.04.10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023-29E2-45C3-9B3B-938929B5159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0675-9491-4306-B4EF-252BBF617B16}" type="datetimeFigureOut">
              <a:rPr lang="lt-LT" smtClean="0"/>
              <a:pPr/>
              <a:t>2013.04.10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023-29E2-45C3-9B3B-938929B5159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0675-9491-4306-B4EF-252BBF617B16}" type="datetimeFigureOut">
              <a:rPr lang="lt-LT" smtClean="0"/>
              <a:pPr/>
              <a:t>2013.04.10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023-29E2-45C3-9B3B-938929B5159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0675-9491-4306-B4EF-252BBF617B16}" type="datetimeFigureOut">
              <a:rPr lang="lt-LT" smtClean="0"/>
              <a:pPr/>
              <a:t>2013.04.10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023-29E2-45C3-9B3B-938929B5159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0675-9491-4306-B4EF-252BBF617B16}" type="datetimeFigureOut">
              <a:rPr lang="lt-LT" smtClean="0"/>
              <a:pPr/>
              <a:t>2013.04.10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023-29E2-45C3-9B3B-938929B5159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0675-9491-4306-B4EF-252BBF617B16}" type="datetimeFigureOut">
              <a:rPr lang="lt-LT" smtClean="0"/>
              <a:pPr/>
              <a:t>2013.04.10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023-29E2-45C3-9B3B-938929B5159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0675-9491-4306-B4EF-252BBF617B16}" type="datetimeFigureOut">
              <a:rPr lang="lt-LT" smtClean="0"/>
              <a:pPr/>
              <a:t>2013.04.10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023-29E2-45C3-9B3B-938929B5159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0675-9491-4306-B4EF-252BBF617B16}" type="datetimeFigureOut">
              <a:rPr lang="lt-LT" smtClean="0"/>
              <a:pPr/>
              <a:t>2013.04.10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023-29E2-45C3-9B3B-938929B5159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0675-9491-4306-B4EF-252BBF617B16}" type="datetimeFigureOut">
              <a:rPr lang="lt-LT" smtClean="0"/>
              <a:pPr/>
              <a:t>2013.04.10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023-29E2-45C3-9B3B-938929B5159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0675-9491-4306-B4EF-252BBF617B16}" type="datetimeFigureOut">
              <a:rPr lang="lt-LT" smtClean="0"/>
              <a:pPr/>
              <a:t>2013.04.10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9D023-29E2-45C3-9B3B-938929B5159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0675-9491-4306-B4EF-252BBF617B16}" type="datetimeFigureOut">
              <a:rPr lang="lt-LT" smtClean="0"/>
              <a:pPr/>
              <a:t>2013.04.10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9D023-29E2-45C3-9B3B-938929B51599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b="1" dirty="0" err="1" smtClean="0">
                <a:solidFill>
                  <a:srgbClr val="C00000"/>
                </a:solidFill>
              </a:rPr>
              <a:t>Present</a:t>
            </a:r>
            <a:r>
              <a:rPr lang="lt-LT" b="1" dirty="0" smtClean="0">
                <a:solidFill>
                  <a:srgbClr val="C00000"/>
                </a:solidFill>
              </a:rPr>
              <a:t> </a:t>
            </a:r>
            <a:r>
              <a:rPr lang="lt-LT" b="1" dirty="0" err="1" smtClean="0">
                <a:solidFill>
                  <a:srgbClr val="C00000"/>
                </a:solidFill>
              </a:rPr>
              <a:t>Continuous</a:t>
            </a:r>
            <a:endParaRPr lang="lt-LT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1296972">
            <a:off x="5468907" y="4908566"/>
            <a:ext cx="30973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400" b="1" dirty="0" smtClean="0">
                <a:solidFill>
                  <a:srgbClr val="00B050"/>
                </a:solidFill>
              </a:rPr>
              <a:t>I am </a:t>
            </a:r>
            <a:r>
              <a:rPr lang="lt-LT" sz="4400" b="1" dirty="0" err="1" smtClean="0">
                <a:solidFill>
                  <a:srgbClr val="00B050"/>
                </a:solidFill>
              </a:rPr>
              <a:t>reading</a:t>
            </a:r>
            <a:endParaRPr lang="lt-LT" sz="4400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9306334">
            <a:off x="-185256" y="1139010"/>
            <a:ext cx="39480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400" b="1" dirty="0" err="1" smtClean="0">
                <a:solidFill>
                  <a:schemeClr val="tx2">
                    <a:lumMod val="75000"/>
                  </a:schemeClr>
                </a:solidFill>
              </a:rPr>
              <a:t>You</a:t>
            </a:r>
            <a:r>
              <a:rPr lang="lt-LT" sz="4400" b="1" dirty="0" smtClean="0">
                <a:solidFill>
                  <a:schemeClr val="tx2">
                    <a:lumMod val="75000"/>
                  </a:schemeClr>
                </a:solidFill>
              </a:rPr>
              <a:t> are </a:t>
            </a:r>
            <a:r>
              <a:rPr lang="lt-LT" sz="4400" b="1" dirty="0" err="1" smtClean="0">
                <a:solidFill>
                  <a:schemeClr val="tx2">
                    <a:lumMod val="75000"/>
                  </a:schemeClr>
                </a:solidFill>
              </a:rPr>
              <a:t>reading</a:t>
            </a:r>
            <a:endParaRPr lang="lt-LT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651241">
            <a:off x="4644008" y="1052736"/>
            <a:ext cx="32112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400" b="1" dirty="0" err="1" smtClean="0">
                <a:solidFill>
                  <a:srgbClr val="7030A0"/>
                </a:solidFill>
              </a:rPr>
              <a:t>He</a:t>
            </a:r>
            <a:r>
              <a:rPr lang="lt-LT" sz="4400" b="1" dirty="0" smtClean="0">
                <a:solidFill>
                  <a:srgbClr val="7030A0"/>
                </a:solidFill>
              </a:rPr>
              <a:t> </a:t>
            </a:r>
            <a:r>
              <a:rPr lang="lt-LT" sz="4400" b="1" dirty="0" err="1" smtClean="0">
                <a:solidFill>
                  <a:srgbClr val="7030A0"/>
                </a:solidFill>
              </a:rPr>
              <a:t>is</a:t>
            </a:r>
            <a:r>
              <a:rPr lang="lt-LT" sz="4400" b="1" dirty="0" smtClean="0">
                <a:solidFill>
                  <a:srgbClr val="7030A0"/>
                </a:solidFill>
              </a:rPr>
              <a:t> </a:t>
            </a:r>
            <a:r>
              <a:rPr lang="lt-LT" sz="4400" b="1" dirty="0" err="1" smtClean="0">
                <a:solidFill>
                  <a:srgbClr val="7030A0"/>
                </a:solidFill>
              </a:rPr>
              <a:t>reading</a:t>
            </a:r>
            <a:endParaRPr lang="lt-LT" sz="4400" b="1" dirty="0">
              <a:solidFill>
                <a:srgbClr val="7030A0"/>
              </a:solidFill>
            </a:endParaRPr>
          </a:p>
        </p:txBody>
      </p:sp>
      <p:pic>
        <p:nvPicPr>
          <p:cNvPr id="7" name="Picture 4" descr="butterfly clip art g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75490">
            <a:off x="554103" y="3620851"/>
            <a:ext cx="2672348" cy="2697157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 rot="181229">
            <a:off x="1708844" y="5024760"/>
            <a:ext cx="457176" cy="663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600" b="1" dirty="0" smtClean="0">
                <a:solidFill>
                  <a:srgbClr val="FFFF00"/>
                </a:solidFill>
              </a:rPr>
              <a:t>V</a:t>
            </a:r>
            <a:endParaRPr lang="lt-LT" sz="36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81229">
            <a:off x="1140366" y="4889456"/>
            <a:ext cx="4828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600" b="1" dirty="0" err="1" smtClean="0">
                <a:solidFill>
                  <a:srgbClr val="C00000"/>
                </a:solidFill>
              </a:rPr>
              <a:t>is</a:t>
            </a:r>
            <a:endParaRPr lang="lt-LT" sz="3600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81229">
            <a:off x="908251" y="5321504"/>
            <a:ext cx="8030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600" b="1" dirty="0" smtClean="0">
                <a:solidFill>
                  <a:srgbClr val="C00000"/>
                </a:solidFill>
              </a:rPr>
              <a:t>are</a:t>
            </a:r>
            <a:endParaRPr lang="lt-LT" sz="3600" b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181229">
            <a:off x="916074" y="4385400"/>
            <a:ext cx="7873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600" b="1" dirty="0" smtClean="0">
                <a:solidFill>
                  <a:srgbClr val="C00000"/>
                </a:solidFill>
              </a:rPr>
              <a:t>am</a:t>
            </a:r>
            <a:endParaRPr lang="lt-LT" sz="3600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181229">
            <a:off x="2068118" y="5108647"/>
            <a:ext cx="9076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600" b="1" dirty="0" smtClean="0">
                <a:solidFill>
                  <a:srgbClr val="C00000"/>
                </a:solidFill>
              </a:rPr>
              <a:t>-</a:t>
            </a:r>
            <a:r>
              <a:rPr lang="lt-LT" sz="3600" b="1" dirty="0" err="1" smtClean="0">
                <a:solidFill>
                  <a:srgbClr val="C00000"/>
                </a:solidFill>
              </a:rPr>
              <a:t>ing</a:t>
            </a:r>
            <a:endParaRPr lang="lt-LT" sz="3600" b="1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0348060">
            <a:off x="5188716" y="3684431"/>
            <a:ext cx="12094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400" b="1" dirty="0" err="1" smtClean="0">
                <a:solidFill>
                  <a:srgbClr val="0070C0"/>
                </a:solidFill>
              </a:rPr>
              <a:t>now</a:t>
            </a:r>
            <a:endParaRPr lang="lt-LT" sz="4400" b="1" dirty="0"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861870">
            <a:off x="3347587" y="1372910"/>
            <a:ext cx="15170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400" b="1" dirty="0" err="1" smtClean="0">
                <a:solidFill>
                  <a:srgbClr val="0070C0"/>
                </a:solidFill>
              </a:rPr>
              <a:t>today</a:t>
            </a:r>
            <a:endParaRPr lang="lt-LT" sz="4400" b="1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316188">
            <a:off x="3328485" y="5687356"/>
            <a:ext cx="36895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400" b="1" dirty="0" smtClean="0">
                <a:solidFill>
                  <a:srgbClr val="0070C0"/>
                </a:solidFill>
              </a:rPr>
              <a:t>at </a:t>
            </a:r>
            <a:r>
              <a:rPr lang="lt-LT" sz="4400" b="1" dirty="0" err="1" smtClean="0">
                <a:solidFill>
                  <a:srgbClr val="0070C0"/>
                </a:solidFill>
              </a:rPr>
              <a:t>the</a:t>
            </a:r>
            <a:r>
              <a:rPr lang="lt-LT" sz="4400" b="1" dirty="0" smtClean="0">
                <a:solidFill>
                  <a:srgbClr val="0070C0"/>
                </a:solidFill>
              </a:rPr>
              <a:t> </a:t>
            </a:r>
            <a:r>
              <a:rPr lang="lt-LT" sz="4400" b="1" dirty="0" err="1" smtClean="0">
                <a:solidFill>
                  <a:srgbClr val="0070C0"/>
                </a:solidFill>
              </a:rPr>
              <a:t>moment</a:t>
            </a:r>
            <a:endParaRPr lang="lt-LT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utterfly clip art g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65442">
            <a:off x="2035530" y="469073"/>
            <a:ext cx="5476875" cy="5715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483768" y="2492896"/>
            <a:ext cx="10081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400" b="1" dirty="0" smtClean="0">
                <a:solidFill>
                  <a:srgbClr val="C00000"/>
                </a:solidFill>
              </a:rPr>
              <a:t>am</a:t>
            </a:r>
            <a:endParaRPr lang="lt-LT" sz="44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59832" y="3573016"/>
            <a:ext cx="10081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4400" b="1" dirty="0" err="1" smtClean="0">
                <a:solidFill>
                  <a:srgbClr val="C00000"/>
                </a:solidFill>
              </a:rPr>
              <a:t>is</a:t>
            </a:r>
            <a:endParaRPr lang="lt-LT" sz="44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9832" y="4437112"/>
            <a:ext cx="10081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400" b="1" dirty="0" smtClean="0">
                <a:solidFill>
                  <a:srgbClr val="C00000"/>
                </a:solidFill>
              </a:rPr>
              <a:t>are</a:t>
            </a:r>
            <a:endParaRPr lang="lt-LT" sz="4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55976" y="3645024"/>
            <a:ext cx="10081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4400" dirty="0" smtClean="0">
                <a:solidFill>
                  <a:srgbClr val="FFFF00"/>
                </a:solidFill>
              </a:rPr>
              <a:t>V</a:t>
            </a:r>
            <a:endParaRPr lang="lt-LT" sz="44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92080" y="3645024"/>
            <a:ext cx="12961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400" b="1" dirty="0" smtClean="0">
                <a:solidFill>
                  <a:srgbClr val="C00000"/>
                </a:solidFill>
              </a:rPr>
              <a:t>-</a:t>
            </a:r>
            <a:r>
              <a:rPr lang="lt-LT" sz="4400" b="1" dirty="0" err="1" smtClean="0">
                <a:solidFill>
                  <a:srgbClr val="C00000"/>
                </a:solidFill>
              </a:rPr>
              <a:t>ing</a:t>
            </a:r>
            <a:endParaRPr lang="lt-LT" sz="44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s://encrypted-tbn3.google.com/images?q=tbn:ANd9GcRNyBp6Z2C4DsmY-OKK2sxjZc9DfN8DV14UKUMaPXdQ_UPN3Lfoz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32656"/>
            <a:ext cx="1346842" cy="1885579"/>
          </a:xfrm>
          <a:prstGeom prst="rect">
            <a:avLst/>
          </a:prstGeom>
          <a:noFill/>
        </p:spPr>
      </p:pic>
      <p:pic>
        <p:nvPicPr>
          <p:cNvPr id="3076" name="Picture 4" descr="https://encrypted-tbn0.google.com/images?q=tbn:ANd9GcQbfouFnJ_EmWdJctEHTaMcWiPuy2PpmkOxBIV3I5BiU_DC6kz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708920"/>
            <a:ext cx="1524000" cy="1872208"/>
          </a:xfrm>
          <a:prstGeom prst="rect">
            <a:avLst/>
          </a:prstGeom>
          <a:noFill/>
        </p:spPr>
      </p:pic>
      <p:pic>
        <p:nvPicPr>
          <p:cNvPr id="3080" name="Picture 8" descr="http://www.veryicon.com/icon/png/Nature/Nature/Red%20Flow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419600"/>
            <a:ext cx="2438400" cy="24384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043608" y="764704"/>
            <a:ext cx="6480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b="1" dirty="0" smtClean="0">
                <a:solidFill>
                  <a:srgbClr val="C00000"/>
                </a:solidFill>
              </a:rPr>
              <a:t>am</a:t>
            </a:r>
            <a:endParaRPr lang="lt-LT" sz="2000" b="1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7584" y="548680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b="1" dirty="0" smtClean="0">
                <a:solidFill>
                  <a:srgbClr val="FFFF00"/>
                </a:solidFill>
              </a:rPr>
              <a:t>I</a:t>
            </a:r>
            <a:endParaRPr lang="lt-LT" sz="2800" b="1" dirty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1560" y="2996952"/>
            <a:ext cx="864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err="1" smtClean="0">
                <a:solidFill>
                  <a:srgbClr val="C00000"/>
                </a:solidFill>
              </a:rPr>
              <a:t>is</a:t>
            </a:r>
            <a:endParaRPr lang="lt-LT" sz="3200" b="1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7544" y="2780928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 err="1" smtClean="0">
                <a:solidFill>
                  <a:srgbClr val="002060"/>
                </a:solidFill>
              </a:rPr>
              <a:t>he</a:t>
            </a:r>
            <a:endParaRPr lang="lt-LT" b="1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3568" y="3501008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 err="1" smtClean="0">
                <a:solidFill>
                  <a:srgbClr val="002060"/>
                </a:solidFill>
              </a:rPr>
              <a:t>she</a:t>
            </a:r>
            <a:endParaRPr lang="lt-LT" b="1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31640" y="3212976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 smtClean="0">
                <a:solidFill>
                  <a:srgbClr val="002060"/>
                </a:solidFill>
              </a:rPr>
              <a:t>it</a:t>
            </a:r>
            <a:endParaRPr lang="lt-LT" b="1" dirty="0">
              <a:solidFill>
                <a:srgbClr val="00206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03648" y="5085184"/>
            <a:ext cx="792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rgbClr val="C00000"/>
                </a:solidFill>
              </a:rPr>
              <a:t>are</a:t>
            </a:r>
            <a:endParaRPr lang="lt-LT" sz="2800" b="1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547664" y="4581128"/>
            <a:ext cx="469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 err="1" smtClean="0">
                <a:solidFill>
                  <a:srgbClr val="FFFF00"/>
                </a:solidFill>
              </a:rPr>
              <a:t>we</a:t>
            </a:r>
            <a:endParaRPr lang="lt-LT" b="1" dirty="0">
              <a:solidFill>
                <a:srgbClr val="FFFF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71600" y="5301208"/>
            <a:ext cx="538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 err="1" smtClean="0">
                <a:solidFill>
                  <a:srgbClr val="FFFF00"/>
                </a:solidFill>
              </a:rPr>
              <a:t>you</a:t>
            </a:r>
            <a:endParaRPr lang="lt-LT" b="1" dirty="0">
              <a:solidFill>
                <a:srgbClr val="FFFF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79712" y="5373216"/>
            <a:ext cx="610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 err="1" smtClean="0">
                <a:solidFill>
                  <a:srgbClr val="FFFF00"/>
                </a:solidFill>
              </a:rPr>
              <a:t>they</a:t>
            </a:r>
            <a:endParaRPr lang="lt-LT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7" grpId="0"/>
      <p:bldP spid="8" grpId="0"/>
      <p:bldP spid="13" grpId="0"/>
      <p:bldP spid="14" grpId="0"/>
      <p:bldP spid="15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0"/>
            <a:ext cx="3384376" cy="882352"/>
          </a:xfrm>
        </p:spPr>
        <p:txBody>
          <a:bodyPr>
            <a:normAutofit/>
          </a:bodyPr>
          <a:lstStyle/>
          <a:p>
            <a:r>
              <a:rPr lang="lt-LT" sz="4000" dirty="0" smtClean="0">
                <a:solidFill>
                  <a:srgbClr val="C00000"/>
                </a:solidFill>
              </a:rPr>
              <a:t>-</a:t>
            </a:r>
            <a:r>
              <a:rPr lang="lt-LT" sz="4000" dirty="0" err="1" smtClean="0">
                <a:solidFill>
                  <a:srgbClr val="C00000"/>
                </a:solidFill>
              </a:rPr>
              <a:t>ing</a:t>
            </a:r>
            <a:r>
              <a:rPr lang="lt-LT" sz="4000" dirty="0" smtClean="0">
                <a:solidFill>
                  <a:srgbClr val="C00000"/>
                </a:solidFill>
              </a:rPr>
              <a:t> </a:t>
            </a:r>
            <a:r>
              <a:rPr lang="lt-LT" sz="4000" dirty="0" err="1" smtClean="0">
                <a:solidFill>
                  <a:srgbClr val="C00000"/>
                </a:solidFill>
              </a:rPr>
              <a:t>spelling</a:t>
            </a:r>
            <a:endParaRPr lang="lt-LT" sz="4000" dirty="0">
              <a:solidFill>
                <a:srgbClr val="C00000"/>
              </a:solidFill>
            </a:endParaRPr>
          </a:p>
        </p:txBody>
      </p:sp>
      <p:pic>
        <p:nvPicPr>
          <p:cNvPr id="18434" name="Picture 2" descr="butterfly clip art oran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88912">
            <a:off x="825014" y="200823"/>
            <a:ext cx="1429527" cy="149168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55776" y="1124744"/>
            <a:ext cx="37444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dirty="0" err="1" smtClean="0"/>
              <a:t>danc</a:t>
            </a:r>
            <a:r>
              <a:rPr lang="lt-LT" sz="2400" b="1" dirty="0" err="1" smtClean="0">
                <a:solidFill>
                  <a:srgbClr val="FF0000"/>
                </a:solidFill>
              </a:rPr>
              <a:t>e</a:t>
            </a:r>
            <a:r>
              <a:rPr lang="lt-LT" sz="2400" b="1" dirty="0" smtClean="0"/>
              <a:t> – </a:t>
            </a:r>
            <a:r>
              <a:rPr lang="lt-LT" sz="2400" b="1" dirty="0" err="1" smtClean="0"/>
              <a:t>dancing</a:t>
            </a:r>
            <a:endParaRPr lang="lt-LT" sz="2400" b="1" dirty="0" smtClean="0"/>
          </a:p>
          <a:p>
            <a:r>
              <a:rPr lang="lt-LT" sz="2400" b="1" dirty="0" err="1" smtClean="0"/>
              <a:t>rid</a:t>
            </a:r>
            <a:r>
              <a:rPr lang="lt-LT" sz="2400" b="1" dirty="0" err="1" smtClean="0">
                <a:solidFill>
                  <a:srgbClr val="FF0000"/>
                </a:solidFill>
              </a:rPr>
              <a:t>e</a:t>
            </a:r>
            <a:r>
              <a:rPr lang="lt-LT" sz="2400" b="1" dirty="0" smtClean="0"/>
              <a:t> – </a:t>
            </a:r>
            <a:r>
              <a:rPr lang="lt-LT" sz="2400" b="1" dirty="0" err="1" smtClean="0"/>
              <a:t>riding</a:t>
            </a:r>
            <a:r>
              <a:rPr lang="lt-LT" sz="2400" b="1" dirty="0" smtClean="0"/>
              <a:t>        </a:t>
            </a:r>
          </a:p>
          <a:p>
            <a:r>
              <a:rPr lang="lt-LT" sz="2400" b="1" dirty="0" err="1" smtClean="0"/>
              <a:t>writ</a:t>
            </a:r>
            <a:r>
              <a:rPr lang="lt-LT" sz="2400" b="1" dirty="0" err="1" smtClean="0">
                <a:solidFill>
                  <a:srgbClr val="FF0000"/>
                </a:solidFill>
              </a:rPr>
              <a:t>e</a:t>
            </a:r>
            <a:r>
              <a:rPr lang="lt-LT" sz="2400" b="1" dirty="0" smtClean="0"/>
              <a:t> - </a:t>
            </a:r>
            <a:r>
              <a:rPr lang="lt-LT" sz="2400" b="1" dirty="0" err="1" smtClean="0"/>
              <a:t>writing</a:t>
            </a:r>
            <a:endParaRPr lang="lt-LT" sz="2400" b="1" dirty="0" smtClean="0"/>
          </a:p>
          <a:p>
            <a:endParaRPr lang="lt-LT" dirty="0"/>
          </a:p>
        </p:txBody>
      </p:sp>
      <p:sp>
        <p:nvSpPr>
          <p:cNvPr id="12" name="TextBox 11"/>
          <p:cNvSpPr txBox="1"/>
          <p:nvPr/>
        </p:nvSpPr>
        <p:spPr>
          <a:xfrm>
            <a:off x="6516216" y="1628800"/>
            <a:ext cx="1800200" cy="76944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lt-LT" sz="4400" b="1" dirty="0" smtClean="0">
                <a:solidFill>
                  <a:srgbClr val="002060"/>
                </a:solidFill>
              </a:rPr>
              <a:t>e </a:t>
            </a:r>
            <a:r>
              <a:rPr lang="lt-LT" sz="2800" b="1" dirty="0" smtClean="0">
                <a:solidFill>
                  <a:srgbClr val="002060"/>
                </a:solidFill>
              </a:rPr>
              <a:t>+ </a:t>
            </a:r>
            <a:r>
              <a:rPr lang="lt-LT" sz="2800" b="1" dirty="0" err="1" smtClean="0">
                <a:solidFill>
                  <a:srgbClr val="002060"/>
                </a:solidFill>
              </a:rPr>
              <a:t>ing</a:t>
            </a:r>
            <a:endParaRPr lang="lt-LT" sz="4400" b="1" dirty="0">
              <a:solidFill>
                <a:srgbClr val="00206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6588224" y="1844824"/>
            <a:ext cx="432048" cy="4320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11560" y="2852937"/>
            <a:ext cx="806489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/>
              <a:t>r  </a:t>
            </a:r>
            <a:r>
              <a:rPr lang="lt-LT" sz="2800" b="1" dirty="0" smtClean="0">
                <a:solidFill>
                  <a:srgbClr val="00B050"/>
                </a:solidFill>
              </a:rPr>
              <a:t>u  </a:t>
            </a:r>
            <a:r>
              <a:rPr lang="lt-LT" sz="2800" b="1" dirty="0" smtClean="0">
                <a:solidFill>
                  <a:srgbClr val="FF0000"/>
                </a:solidFill>
              </a:rPr>
              <a:t>n</a:t>
            </a:r>
            <a:r>
              <a:rPr lang="lt-LT" sz="2800" b="1" dirty="0" smtClean="0"/>
              <a:t> – </a:t>
            </a:r>
            <a:r>
              <a:rPr lang="lt-LT" sz="2800" b="1" dirty="0" err="1" smtClean="0"/>
              <a:t>ru</a:t>
            </a:r>
            <a:r>
              <a:rPr lang="lt-LT" sz="2800" b="1" dirty="0" err="1" smtClean="0">
                <a:solidFill>
                  <a:srgbClr val="FF0000"/>
                </a:solidFill>
              </a:rPr>
              <a:t>nn</a:t>
            </a:r>
            <a:r>
              <a:rPr lang="lt-LT" sz="2800" b="1" dirty="0" err="1" smtClean="0"/>
              <a:t>ing</a:t>
            </a:r>
            <a:r>
              <a:rPr lang="lt-LT" sz="2800" b="1" dirty="0" smtClean="0"/>
              <a:t>        </a:t>
            </a:r>
            <a:r>
              <a:rPr lang="lt-LT" sz="2800" b="1" dirty="0" err="1" smtClean="0"/>
              <a:t>sl</a:t>
            </a:r>
            <a:r>
              <a:rPr lang="lt-LT" sz="2800" b="1" dirty="0" smtClean="0"/>
              <a:t> </a:t>
            </a:r>
            <a:r>
              <a:rPr lang="lt-LT" sz="2800" b="1" dirty="0" err="1" smtClean="0">
                <a:solidFill>
                  <a:srgbClr val="00B050"/>
                </a:solidFill>
              </a:rPr>
              <a:t>ee</a:t>
            </a:r>
            <a:r>
              <a:rPr lang="lt-LT" sz="2800" b="1" dirty="0" smtClean="0">
                <a:solidFill>
                  <a:srgbClr val="00B050"/>
                </a:solidFill>
              </a:rPr>
              <a:t> </a:t>
            </a:r>
            <a:r>
              <a:rPr lang="lt-LT" sz="2800" b="1" dirty="0" smtClean="0">
                <a:solidFill>
                  <a:srgbClr val="FF0000"/>
                </a:solidFill>
              </a:rPr>
              <a:t>p</a:t>
            </a:r>
            <a:r>
              <a:rPr lang="lt-LT" sz="2800" b="1" dirty="0" smtClean="0"/>
              <a:t> - </a:t>
            </a:r>
            <a:r>
              <a:rPr lang="lt-LT" sz="2800" b="1" dirty="0" err="1" smtClean="0"/>
              <a:t>slee</a:t>
            </a:r>
            <a:r>
              <a:rPr lang="lt-LT" sz="2800" b="1" dirty="0" err="1" smtClean="0">
                <a:solidFill>
                  <a:srgbClr val="FF0000"/>
                </a:solidFill>
              </a:rPr>
              <a:t>p</a:t>
            </a:r>
            <a:r>
              <a:rPr lang="lt-LT" sz="2800" b="1" dirty="0" err="1" smtClean="0"/>
              <a:t>ing</a:t>
            </a:r>
            <a:endParaRPr lang="lt-LT" sz="2400" b="1" dirty="0" smtClean="0"/>
          </a:p>
          <a:p>
            <a:r>
              <a:rPr lang="lt-LT" sz="2400" b="1" dirty="0" smtClean="0"/>
              <a:t>      </a:t>
            </a:r>
            <a:r>
              <a:rPr lang="lt-LT" sz="2000" b="1" dirty="0" smtClean="0">
                <a:solidFill>
                  <a:srgbClr val="00B050"/>
                </a:solidFill>
              </a:rPr>
              <a:t>1</a:t>
            </a:r>
            <a:r>
              <a:rPr lang="lt-LT" sz="2000" b="1" dirty="0" smtClean="0"/>
              <a:t> +</a:t>
            </a:r>
            <a:r>
              <a:rPr lang="lt-LT" sz="2000" b="1" dirty="0" smtClean="0">
                <a:solidFill>
                  <a:srgbClr val="FF0000"/>
                </a:solidFill>
              </a:rPr>
              <a:t>1</a:t>
            </a:r>
            <a:r>
              <a:rPr lang="lt-LT" sz="2000" b="1" dirty="0" smtClean="0"/>
              <a:t>                           </a:t>
            </a:r>
            <a:r>
              <a:rPr lang="lt-LT" sz="2400" b="1" dirty="0" err="1" smtClean="0"/>
              <a:t>but</a:t>
            </a:r>
            <a:r>
              <a:rPr lang="lt-LT" b="1" dirty="0" smtClean="0"/>
              <a:t>           </a:t>
            </a:r>
            <a:r>
              <a:rPr lang="lt-LT" sz="2000" b="1" dirty="0" smtClean="0">
                <a:solidFill>
                  <a:srgbClr val="00B050"/>
                </a:solidFill>
              </a:rPr>
              <a:t>2</a:t>
            </a:r>
            <a:r>
              <a:rPr lang="lt-LT" sz="2000" b="1" dirty="0" smtClean="0"/>
              <a:t> +</a:t>
            </a:r>
            <a:r>
              <a:rPr lang="lt-LT" sz="2000" b="1" dirty="0" smtClean="0">
                <a:solidFill>
                  <a:srgbClr val="FF0000"/>
                </a:solidFill>
              </a:rPr>
              <a:t> 1</a:t>
            </a:r>
            <a:endParaRPr lang="lt-LT" b="1" dirty="0" smtClean="0">
              <a:solidFill>
                <a:srgbClr val="FF0000"/>
              </a:solidFill>
            </a:endParaRPr>
          </a:p>
          <a:p>
            <a:r>
              <a:rPr lang="lt-LT" b="1" dirty="0" smtClean="0">
                <a:solidFill>
                  <a:srgbClr val="00B050"/>
                </a:solidFill>
              </a:rPr>
              <a:t>balsė</a:t>
            </a:r>
            <a:r>
              <a:rPr lang="lt-LT" b="1" dirty="0" smtClean="0"/>
              <a:t> + </a:t>
            </a:r>
            <a:r>
              <a:rPr lang="lt-LT" b="1" dirty="0" smtClean="0">
                <a:solidFill>
                  <a:srgbClr val="FF0000"/>
                </a:solidFill>
              </a:rPr>
              <a:t>priebalsė </a:t>
            </a:r>
            <a:r>
              <a:rPr lang="lt-LT" b="1" dirty="0" smtClean="0"/>
              <a:t>                        </a:t>
            </a:r>
            <a:r>
              <a:rPr lang="lt-LT" sz="2800" b="1" dirty="0" smtClean="0"/>
              <a:t>w </a:t>
            </a:r>
            <a:r>
              <a:rPr lang="lt-LT" sz="2800" b="1" dirty="0" smtClean="0">
                <a:solidFill>
                  <a:srgbClr val="00B050"/>
                </a:solidFill>
              </a:rPr>
              <a:t>o </a:t>
            </a:r>
            <a:r>
              <a:rPr lang="lt-LT" sz="2800" b="1" dirty="0" err="1" smtClean="0">
                <a:solidFill>
                  <a:srgbClr val="FF0000"/>
                </a:solidFill>
              </a:rPr>
              <a:t>rk</a:t>
            </a:r>
            <a:r>
              <a:rPr lang="lt-LT" sz="2800" b="1" dirty="0" smtClean="0"/>
              <a:t> – </a:t>
            </a:r>
            <a:r>
              <a:rPr lang="lt-LT" sz="2800" b="1" dirty="0" err="1" smtClean="0"/>
              <a:t>wor</a:t>
            </a:r>
            <a:r>
              <a:rPr lang="lt-LT" sz="2800" b="1" dirty="0" err="1" smtClean="0">
                <a:solidFill>
                  <a:srgbClr val="FF0000"/>
                </a:solidFill>
              </a:rPr>
              <a:t>k</a:t>
            </a:r>
            <a:r>
              <a:rPr lang="lt-LT" sz="2800" b="1" dirty="0" err="1" smtClean="0"/>
              <a:t>ing</a:t>
            </a:r>
            <a:endParaRPr lang="lt-LT" sz="2400" b="1" dirty="0" smtClean="0"/>
          </a:p>
          <a:p>
            <a:r>
              <a:rPr lang="lt-LT" sz="2400" b="1" dirty="0" smtClean="0"/>
              <a:t>                                                </a:t>
            </a:r>
            <a:r>
              <a:rPr lang="lt-LT" sz="2000" b="1" dirty="0" smtClean="0">
                <a:solidFill>
                  <a:srgbClr val="00B050"/>
                </a:solidFill>
              </a:rPr>
              <a:t>1</a:t>
            </a:r>
            <a:r>
              <a:rPr lang="lt-LT" sz="2000" b="1" dirty="0" smtClean="0"/>
              <a:t> + </a:t>
            </a:r>
            <a:r>
              <a:rPr lang="lt-LT" sz="2000" b="1" dirty="0" smtClean="0">
                <a:solidFill>
                  <a:srgbClr val="FF0000"/>
                </a:solidFill>
              </a:rPr>
              <a:t>2</a:t>
            </a:r>
            <a:r>
              <a:rPr lang="lt-LT" sz="2000" b="1" dirty="0" smtClean="0"/>
              <a:t>  </a:t>
            </a:r>
          </a:p>
          <a:p>
            <a:r>
              <a:rPr lang="lt-LT" sz="2800" b="1" dirty="0" smtClean="0"/>
              <a:t>be g </a:t>
            </a:r>
            <a:r>
              <a:rPr lang="lt-LT" sz="2800" b="1" dirty="0" smtClean="0">
                <a:solidFill>
                  <a:srgbClr val="00B050"/>
                </a:solidFill>
              </a:rPr>
              <a:t>i  </a:t>
            </a:r>
            <a:r>
              <a:rPr lang="lt-LT" sz="2800" b="1" dirty="0" smtClean="0">
                <a:solidFill>
                  <a:srgbClr val="FF0000"/>
                </a:solidFill>
              </a:rPr>
              <a:t>n</a:t>
            </a:r>
            <a:r>
              <a:rPr lang="lt-LT" sz="2800" b="1" dirty="0" smtClean="0"/>
              <a:t>  -  </a:t>
            </a:r>
            <a:r>
              <a:rPr lang="lt-LT" sz="2800" b="1" dirty="0" err="1" smtClean="0"/>
              <a:t>begi</a:t>
            </a:r>
            <a:r>
              <a:rPr lang="lt-LT" sz="2800" b="1" dirty="0" err="1" smtClean="0">
                <a:solidFill>
                  <a:srgbClr val="FF0000"/>
                </a:solidFill>
              </a:rPr>
              <a:t>nn</a:t>
            </a:r>
            <a:r>
              <a:rPr lang="lt-LT" sz="2800" b="1" dirty="0" err="1" smtClean="0"/>
              <a:t>ing</a:t>
            </a:r>
            <a:r>
              <a:rPr lang="lt-LT" sz="2800" b="1" dirty="0" smtClean="0"/>
              <a:t>    </a:t>
            </a:r>
            <a:r>
              <a:rPr lang="lt-LT" sz="2400" b="1" dirty="0" err="1" smtClean="0"/>
              <a:t>but</a:t>
            </a:r>
            <a:r>
              <a:rPr lang="lt-LT" sz="2800" b="1" dirty="0" smtClean="0"/>
              <a:t>       l i s t </a:t>
            </a:r>
            <a:r>
              <a:rPr lang="lt-LT" sz="2800" b="1" dirty="0" smtClean="0">
                <a:solidFill>
                  <a:srgbClr val="00B050"/>
                </a:solidFill>
              </a:rPr>
              <a:t>e </a:t>
            </a:r>
            <a:r>
              <a:rPr lang="lt-LT" sz="2800" b="1" dirty="0" smtClean="0">
                <a:solidFill>
                  <a:srgbClr val="FF0000"/>
                </a:solidFill>
              </a:rPr>
              <a:t>n</a:t>
            </a:r>
            <a:r>
              <a:rPr lang="lt-LT" sz="2800" b="1" dirty="0" smtClean="0"/>
              <a:t> – </a:t>
            </a:r>
            <a:r>
              <a:rPr lang="lt-LT" sz="2800" b="1" dirty="0" err="1" smtClean="0"/>
              <a:t>liste</a:t>
            </a:r>
            <a:r>
              <a:rPr lang="lt-LT" sz="2800" b="1" dirty="0" err="1" smtClean="0">
                <a:solidFill>
                  <a:srgbClr val="FF0000"/>
                </a:solidFill>
              </a:rPr>
              <a:t>n</a:t>
            </a:r>
            <a:r>
              <a:rPr lang="lt-LT" sz="2800" b="1" dirty="0" err="1" smtClean="0"/>
              <a:t>ing</a:t>
            </a:r>
            <a:endParaRPr lang="lt-LT" sz="2800" b="1" dirty="0" smtClean="0"/>
          </a:p>
          <a:p>
            <a:r>
              <a:rPr lang="lt-LT" sz="2000" b="1" dirty="0" smtClean="0">
                <a:solidFill>
                  <a:srgbClr val="00B050"/>
                </a:solidFill>
              </a:rPr>
              <a:t>            1</a:t>
            </a:r>
            <a:r>
              <a:rPr lang="lt-LT" sz="2000" b="1" dirty="0" smtClean="0"/>
              <a:t> +</a:t>
            </a:r>
            <a:r>
              <a:rPr lang="lt-LT" sz="2000" b="1" dirty="0" smtClean="0">
                <a:solidFill>
                  <a:srgbClr val="FF0000"/>
                </a:solidFill>
              </a:rPr>
              <a:t>1                                                                      </a:t>
            </a:r>
            <a:r>
              <a:rPr lang="lt-LT" b="1" dirty="0" smtClean="0">
                <a:solidFill>
                  <a:srgbClr val="00B050"/>
                </a:solidFill>
              </a:rPr>
              <a:t>1</a:t>
            </a:r>
            <a:r>
              <a:rPr lang="lt-LT" b="1" dirty="0" smtClean="0"/>
              <a:t> +</a:t>
            </a:r>
            <a:r>
              <a:rPr lang="lt-LT" b="1" dirty="0" smtClean="0">
                <a:solidFill>
                  <a:srgbClr val="FF0000"/>
                </a:solidFill>
              </a:rPr>
              <a:t>1</a:t>
            </a:r>
            <a:endParaRPr lang="lt-LT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211960" y="3356992"/>
            <a:ext cx="576064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851920" y="4149080"/>
            <a:ext cx="576064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971600" y="3356992"/>
            <a:ext cx="576064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11560" y="5301208"/>
            <a:ext cx="37444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dirty="0" err="1" smtClean="0"/>
              <a:t>l</a:t>
            </a:r>
            <a:r>
              <a:rPr lang="lt-LT" sz="2400" b="1" dirty="0" err="1" smtClean="0">
                <a:solidFill>
                  <a:srgbClr val="FF0000"/>
                </a:solidFill>
              </a:rPr>
              <a:t>ie</a:t>
            </a:r>
            <a:r>
              <a:rPr lang="lt-LT" sz="2400" b="1" dirty="0" smtClean="0"/>
              <a:t> – </a:t>
            </a:r>
            <a:r>
              <a:rPr lang="lt-LT" sz="2400" b="1" dirty="0" err="1" smtClean="0"/>
              <a:t>l</a:t>
            </a:r>
            <a:r>
              <a:rPr lang="lt-LT" sz="2400" b="1" dirty="0" err="1" smtClean="0">
                <a:solidFill>
                  <a:srgbClr val="FF0000"/>
                </a:solidFill>
              </a:rPr>
              <a:t>y</a:t>
            </a:r>
            <a:r>
              <a:rPr lang="lt-LT" sz="2400" b="1" dirty="0" err="1" smtClean="0"/>
              <a:t>ing</a:t>
            </a:r>
            <a:endParaRPr lang="lt-LT" sz="2400" b="1" dirty="0" smtClean="0"/>
          </a:p>
          <a:p>
            <a:r>
              <a:rPr lang="lt-LT" sz="2400" b="1" dirty="0" smtClean="0"/>
              <a:t>d</a:t>
            </a:r>
            <a:r>
              <a:rPr lang="lt-LT" sz="2400" b="1" dirty="0" smtClean="0">
                <a:solidFill>
                  <a:srgbClr val="FF0000"/>
                </a:solidFill>
              </a:rPr>
              <a:t>ie</a:t>
            </a:r>
            <a:r>
              <a:rPr lang="lt-LT" sz="2400" b="1" dirty="0" smtClean="0"/>
              <a:t> – </a:t>
            </a:r>
            <a:r>
              <a:rPr lang="lt-LT" sz="2400" b="1" dirty="0" err="1" smtClean="0"/>
              <a:t>d</a:t>
            </a:r>
            <a:r>
              <a:rPr lang="lt-LT" sz="2400" b="1" dirty="0" err="1" smtClean="0">
                <a:solidFill>
                  <a:srgbClr val="FF0000"/>
                </a:solidFill>
              </a:rPr>
              <a:t>y</a:t>
            </a:r>
            <a:r>
              <a:rPr lang="lt-LT" sz="2400" b="1" dirty="0" err="1" smtClean="0"/>
              <a:t>ing</a:t>
            </a:r>
            <a:r>
              <a:rPr lang="lt-LT" sz="2400" b="1" dirty="0" smtClean="0"/>
              <a:t>        </a:t>
            </a:r>
          </a:p>
          <a:p>
            <a:r>
              <a:rPr lang="lt-LT" sz="2400" b="1" dirty="0" smtClean="0"/>
              <a:t>t</a:t>
            </a:r>
            <a:r>
              <a:rPr lang="lt-LT" sz="2400" b="1" dirty="0" smtClean="0">
                <a:solidFill>
                  <a:srgbClr val="FF0000"/>
                </a:solidFill>
              </a:rPr>
              <a:t>ie </a:t>
            </a:r>
            <a:r>
              <a:rPr lang="lt-LT" sz="2400" b="1" dirty="0" smtClean="0"/>
              <a:t>– </a:t>
            </a:r>
            <a:r>
              <a:rPr lang="lt-LT" sz="2400" b="1" dirty="0" err="1" smtClean="0"/>
              <a:t>t</a:t>
            </a:r>
            <a:r>
              <a:rPr lang="lt-LT" sz="2400" b="1" dirty="0" err="1" smtClean="0">
                <a:solidFill>
                  <a:srgbClr val="FF0000"/>
                </a:solidFill>
              </a:rPr>
              <a:t>y</a:t>
            </a:r>
            <a:r>
              <a:rPr lang="lt-LT" sz="2400" b="1" dirty="0" err="1" smtClean="0"/>
              <a:t>ing</a:t>
            </a:r>
            <a:endParaRPr lang="lt-LT" sz="2400" b="1" dirty="0" smtClean="0"/>
          </a:p>
          <a:p>
            <a:endParaRPr lang="lt-LT" dirty="0"/>
          </a:p>
        </p:txBody>
      </p:sp>
      <p:sp>
        <p:nvSpPr>
          <p:cNvPr id="32" name="TextBox 31"/>
          <p:cNvSpPr txBox="1"/>
          <p:nvPr/>
        </p:nvSpPr>
        <p:spPr>
          <a:xfrm>
            <a:off x="5436096" y="5517232"/>
            <a:ext cx="2592288" cy="76944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lt-LT" sz="4400" b="1" dirty="0" err="1" smtClean="0">
                <a:solidFill>
                  <a:srgbClr val="002060"/>
                </a:solidFill>
              </a:rPr>
              <a:t>ie</a:t>
            </a:r>
            <a:r>
              <a:rPr lang="lt-LT" sz="4400" b="1" dirty="0" smtClean="0">
                <a:solidFill>
                  <a:srgbClr val="002060"/>
                </a:solidFill>
              </a:rPr>
              <a:t>      </a:t>
            </a:r>
            <a:r>
              <a:rPr lang="lt-LT" sz="4400" b="1" dirty="0" err="1" smtClean="0">
                <a:solidFill>
                  <a:srgbClr val="002060"/>
                </a:solidFill>
              </a:rPr>
              <a:t>y</a:t>
            </a:r>
            <a:r>
              <a:rPr lang="lt-LT" sz="2800" b="1" dirty="0" err="1" smtClean="0">
                <a:solidFill>
                  <a:srgbClr val="002060"/>
                </a:solidFill>
              </a:rPr>
              <a:t>+ing</a:t>
            </a:r>
            <a:endParaRPr lang="lt-LT" sz="4400" b="1" dirty="0">
              <a:solidFill>
                <a:srgbClr val="00206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436096" y="5661248"/>
            <a:ext cx="576064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228184" y="5949280"/>
            <a:ext cx="28803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44208" y="3068960"/>
            <a:ext cx="2592288" cy="76944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lt-LT" sz="4400" b="1" dirty="0" smtClean="0">
                <a:solidFill>
                  <a:srgbClr val="002060"/>
                </a:solidFill>
              </a:rPr>
              <a:t>  n    </a:t>
            </a:r>
            <a:r>
              <a:rPr lang="lt-LT" sz="4400" b="1" dirty="0" err="1" smtClean="0">
                <a:solidFill>
                  <a:srgbClr val="002060"/>
                </a:solidFill>
              </a:rPr>
              <a:t>nn</a:t>
            </a:r>
            <a:r>
              <a:rPr lang="lt-LT" sz="2800" b="1" dirty="0" err="1" smtClean="0">
                <a:solidFill>
                  <a:srgbClr val="002060"/>
                </a:solidFill>
              </a:rPr>
              <a:t>+ing</a:t>
            </a:r>
            <a:endParaRPr lang="lt-LT" sz="4400" b="1" dirty="0">
              <a:solidFill>
                <a:srgbClr val="002060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7164288" y="3501008"/>
            <a:ext cx="28803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6" name="Picture 4" descr="http://content.mycutegraphics.com/graphics/flower/pink-purple-flower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188640"/>
            <a:ext cx="994672" cy="1268760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/>
          <p:nvPr/>
        </p:nvCxnSpPr>
        <p:spPr>
          <a:xfrm flipH="1">
            <a:off x="1187624" y="4941168"/>
            <a:ext cx="576064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580112" y="4941168"/>
            <a:ext cx="576064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43608" y="4221088"/>
            <a:ext cx="288032" cy="288032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60032" y="4221088"/>
            <a:ext cx="288032" cy="288032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 flipH="1">
            <a:off x="1979712" y="1700808"/>
            <a:ext cx="576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dirty="0" smtClean="0">
                <a:sym typeface="Wingdings"/>
              </a:rPr>
              <a:t></a:t>
            </a:r>
            <a:endParaRPr lang="lt-LT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179512" y="4005064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dirty="0" smtClean="0">
                <a:sym typeface="Wingdings"/>
              </a:rPr>
              <a:t></a:t>
            </a:r>
            <a:endParaRPr lang="lt-LT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179512" y="5589240"/>
            <a:ext cx="432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>
                <a:sym typeface="Wingdings"/>
              </a:rPr>
              <a:t></a:t>
            </a:r>
            <a:endParaRPr lang="lt-L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C00000"/>
                </a:solidFill>
              </a:rPr>
              <a:t>Žodžių tvarka</a:t>
            </a:r>
            <a:endParaRPr lang="lt-LT" b="1" dirty="0">
              <a:solidFill>
                <a:srgbClr val="C00000"/>
              </a:solidFill>
            </a:endParaRPr>
          </a:p>
        </p:txBody>
      </p:sp>
      <p:pic>
        <p:nvPicPr>
          <p:cNvPr id="19458" name="Picture 2" descr="http://bestclipartblog.com/clipart-pics/butterfly-clipart-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88640"/>
            <a:ext cx="2436979" cy="27272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347864" y="4869160"/>
            <a:ext cx="2055499" cy="76944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lt-LT" sz="4400" b="1" dirty="0" smtClean="0">
                <a:solidFill>
                  <a:srgbClr val="00B050"/>
                </a:solidFill>
              </a:rPr>
              <a:t>veikėjas</a:t>
            </a:r>
            <a:endParaRPr lang="lt-LT" sz="44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3429000"/>
            <a:ext cx="2592288" cy="70788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rgbClr val="7030A0"/>
                </a:solidFill>
              </a:rPr>
              <a:t>am/ </a:t>
            </a:r>
            <a:r>
              <a:rPr lang="lt-LT" sz="4000" b="1" dirty="0" err="1" smtClean="0">
                <a:solidFill>
                  <a:srgbClr val="7030A0"/>
                </a:solidFill>
              </a:rPr>
              <a:t>is</a:t>
            </a:r>
            <a:r>
              <a:rPr lang="lt-LT" sz="4000" b="1" dirty="0" smtClean="0">
                <a:solidFill>
                  <a:srgbClr val="7030A0"/>
                </a:solidFill>
              </a:rPr>
              <a:t>/ are</a:t>
            </a:r>
            <a:endParaRPr lang="lt-LT" sz="40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8144" y="3429000"/>
            <a:ext cx="1872208" cy="70788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lt-LT" sz="4000" b="1" dirty="0" err="1" smtClean="0">
                <a:solidFill>
                  <a:schemeClr val="accent6">
                    <a:lumMod val="50000"/>
                  </a:schemeClr>
                </a:solidFill>
              </a:rPr>
              <a:t>V+ing</a:t>
            </a:r>
            <a:endParaRPr lang="lt-LT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4869160"/>
            <a:ext cx="2736304" cy="70788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rgbClr val="7030A0"/>
                </a:solidFill>
              </a:rPr>
              <a:t>Am/ </a:t>
            </a:r>
            <a:r>
              <a:rPr lang="lt-LT" sz="4000" b="1" dirty="0" err="1" smtClean="0">
                <a:solidFill>
                  <a:srgbClr val="7030A0"/>
                </a:solidFill>
              </a:rPr>
              <a:t>Is</a:t>
            </a:r>
            <a:r>
              <a:rPr lang="lt-LT" sz="4000" b="1" dirty="0" smtClean="0">
                <a:solidFill>
                  <a:srgbClr val="7030A0"/>
                </a:solidFill>
              </a:rPr>
              <a:t>/ Are</a:t>
            </a:r>
            <a:endParaRPr lang="lt-LT" sz="40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3429000"/>
            <a:ext cx="2097562" cy="76944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lt-LT" sz="4400" b="1" dirty="0" smtClean="0">
                <a:solidFill>
                  <a:srgbClr val="00B050"/>
                </a:solidFill>
              </a:rPr>
              <a:t>Veikėjas</a:t>
            </a:r>
            <a:endParaRPr lang="lt-LT" sz="44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2160" y="4869160"/>
            <a:ext cx="1872208" cy="70788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lt-LT" sz="4000" b="1" dirty="0" err="1" smtClean="0">
                <a:solidFill>
                  <a:schemeClr val="accent6">
                    <a:lumMod val="50000"/>
                  </a:schemeClr>
                </a:solidFill>
              </a:rPr>
              <a:t>V+ing</a:t>
            </a:r>
            <a:endParaRPr lang="lt-LT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12"/>
          <p:cNvCxnSpPr>
            <a:stCxn id="10" idx="2"/>
          </p:cNvCxnSpPr>
          <p:nvPr/>
        </p:nvCxnSpPr>
        <p:spPr>
          <a:xfrm>
            <a:off x="1300301" y="4198441"/>
            <a:ext cx="2911659" cy="6707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475656" y="4149080"/>
            <a:ext cx="2592288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00392" y="4725144"/>
            <a:ext cx="648072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lt-LT" sz="5400" dirty="0" smtClean="0"/>
              <a:t>?</a:t>
            </a:r>
            <a:endParaRPr lang="lt-LT" sz="5400" dirty="0"/>
          </a:p>
        </p:txBody>
      </p:sp>
      <p:sp>
        <p:nvSpPr>
          <p:cNvPr id="19" name="TextBox 18"/>
          <p:cNvSpPr txBox="1"/>
          <p:nvPr/>
        </p:nvSpPr>
        <p:spPr>
          <a:xfrm>
            <a:off x="7956376" y="3356992"/>
            <a:ext cx="648072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lt-LT" sz="5400" dirty="0" smtClean="0"/>
              <a:t>.</a:t>
            </a:r>
            <a:endParaRPr lang="lt-LT" sz="5400" dirty="0"/>
          </a:p>
        </p:txBody>
      </p:sp>
      <p:sp>
        <p:nvSpPr>
          <p:cNvPr id="20" name="Rectangle 19"/>
          <p:cNvSpPr/>
          <p:nvPr/>
        </p:nvSpPr>
        <p:spPr>
          <a:xfrm>
            <a:off x="611560" y="587727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t-LT" sz="2800" b="1" dirty="0" err="1" smtClean="0">
                <a:solidFill>
                  <a:srgbClr val="00B050"/>
                </a:solidFill>
              </a:rPr>
              <a:t>They</a:t>
            </a:r>
            <a:r>
              <a:rPr lang="lt-LT" sz="2800" dirty="0" smtClean="0"/>
              <a:t>   </a:t>
            </a:r>
            <a:r>
              <a:rPr lang="lt-LT" sz="2800" b="1" dirty="0" smtClean="0">
                <a:solidFill>
                  <a:srgbClr val="7030A0"/>
                </a:solidFill>
              </a:rPr>
              <a:t>are</a:t>
            </a:r>
            <a:r>
              <a:rPr lang="lt-LT" sz="2800" dirty="0" smtClean="0"/>
              <a:t>   </a:t>
            </a:r>
            <a:r>
              <a:rPr lang="lt-LT" sz="2800" b="1" dirty="0" err="1" smtClean="0">
                <a:solidFill>
                  <a:schemeClr val="accent6">
                    <a:lumMod val="50000"/>
                  </a:schemeClr>
                </a:solidFill>
              </a:rPr>
              <a:t>eating</a:t>
            </a:r>
            <a:r>
              <a:rPr lang="lt-LT" sz="2800" dirty="0" smtClean="0"/>
              <a:t>    </a:t>
            </a:r>
            <a:r>
              <a:rPr lang="lt-LT" sz="2800" dirty="0" err="1" smtClean="0"/>
              <a:t>apples</a:t>
            </a:r>
            <a:r>
              <a:rPr lang="lt-LT" sz="2800" dirty="0" smtClean="0"/>
              <a:t>.</a:t>
            </a:r>
          </a:p>
          <a:p>
            <a:r>
              <a:rPr lang="lt-LT" sz="2800" b="1" dirty="0" smtClean="0">
                <a:solidFill>
                  <a:srgbClr val="7030A0"/>
                </a:solidFill>
              </a:rPr>
              <a:t>Are</a:t>
            </a:r>
            <a:r>
              <a:rPr lang="lt-LT" sz="2800" dirty="0" smtClean="0"/>
              <a:t>    </a:t>
            </a:r>
            <a:r>
              <a:rPr lang="lt-LT" sz="2800" b="1" dirty="0" err="1" smtClean="0">
                <a:solidFill>
                  <a:srgbClr val="00B050"/>
                </a:solidFill>
              </a:rPr>
              <a:t>they</a:t>
            </a:r>
            <a:r>
              <a:rPr lang="lt-LT" sz="2800" dirty="0" smtClean="0"/>
              <a:t>   </a:t>
            </a:r>
            <a:r>
              <a:rPr lang="lt-LT" sz="2800" b="1" dirty="0" err="1" smtClean="0">
                <a:solidFill>
                  <a:schemeClr val="accent6">
                    <a:lumMod val="50000"/>
                  </a:schemeClr>
                </a:solidFill>
              </a:rPr>
              <a:t>eating</a:t>
            </a:r>
            <a:r>
              <a:rPr lang="lt-LT" sz="2800" dirty="0" smtClean="0"/>
              <a:t>    </a:t>
            </a:r>
            <a:r>
              <a:rPr lang="lt-LT" sz="2800" dirty="0" err="1" smtClean="0"/>
              <a:t>apples</a:t>
            </a:r>
            <a:r>
              <a:rPr lang="lt-LT" sz="2800" dirty="0" smtClean="0"/>
              <a:t>?</a:t>
            </a:r>
            <a:endParaRPr lang="lt-LT" sz="2800" dirty="0"/>
          </a:p>
        </p:txBody>
      </p:sp>
      <p:pic>
        <p:nvPicPr>
          <p:cNvPr id="19460" name="Picture 4" descr="http://www.picgifs.com/clip-art/flowers-and-plants/flowers/clip-art-flowers-2851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2127967" cy="2458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Walk</a:t>
            </a:r>
          </a:p>
          <a:p>
            <a:pPr marL="514350" indent="-514350">
              <a:buNone/>
            </a:pPr>
            <a:r>
              <a:rPr lang="en-US" dirty="0" smtClean="0"/>
              <a:t>2. Read</a:t>
            </a:r>
          </a:p>
          <a:p>
            <a:pPr marL="514350" indent="-514350">
              <a:buNone/>
            </a:pPr>
            <a:r>
              <a:rPr lang="en-US" dirty="0" smtClean="0"/>
              <a:t>3. Swim</a:t>
            </a:r>
          </a:p>
          <a:p>
            <a:pPr marL="514350" indent="-514350">
              <a:buNone/>
            </a:pPr>
            <a:r>
              <a:rPr lang="en-US" dirty="0" smtClean="0"/>
              <a:t>4. Eat </a:t>
            </a:r>
          </a:p>
          <a:p>
            <a:pPr marL="514350" indent="-514350">
              <a:buNone/>
            </a:pPr>
            <a:r>
              <a:rPr lang="en-US" dirty="0" smtClean="0"/>
              <a:t>5. Giv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</a:p>
          <a:p>
            <a:pPr marL="514350" indent="-514350">
              <a:buNone/>
            </a:pPr>
            <a:r>
              <a:rPr lang="en-US" dirty="0" smtClean="0"/>
              <a:t>6. Sit </a:t>
            </a:r>
          </a:p>
          <a:p>
            <a:pPr marL="514350" indent="-514350">
              <a:buNone/>
            </a:pPr>
            <a:r>
              <a:rPr lang="en-US" dirty="0" smtClean="0"/>
              <a:t>7. </a:t>
            </a:r>
            <a:r>
              <a:rPr lang="en-US" u="sng" dirty="0" smtClean="0"/>
              <a:t>O</a:t>
            </a:r>
            <a:r>
              <a:rPr lang="en-US" dirty="0" smtClean="0"/>
              <a:t>pen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79712" y="1628800"/>
            <a:ext cx="1293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walking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79712" y="2204864"/>
            <a:ext cx="12827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reading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780928"/>
            <a:ext cx="1675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swi</a:t>
            </a:r>
            <a:r>
              <a:rPr lang="en-US" sz="2800" dirty="0" smtClean="0">
                <a:solidFill>
                  <a:srgbClr val="C00000"/>
                </a:solidFill>
              </a:rPr>
              <a:t>mm</a:t>
            </a:r>
            <a:r>
              <a:rPr lang="en-US" sz="2800" dirty="0" smtClean="0">
                <a:solidFill>
                  <a:srgbClr val="0070C0"/>
                </a:solidFill>
              </a:rPr>
              <a:t>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7704" y="3429000"/>
            <a:ext cx="1090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eating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1720" y="4005064"/>
            <a:ext cx="10358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giving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1720" y="4581128"/>
            <a:ext cx="10820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si</a:t>
            </a:r>
            <a:r>
              <a:rPr lang="en-US" sz="2800" dirty="0" smtClean="0">
                <a:solidFill>
                  <a:srgbClr val="C00000"/>
                </a:solidFill>
              </a:rPr>
              <a:t>tt</a:t>
            </a:r>
            <a:r>
              <a:rPr lang="en-US" sz="2800" dirty="0" smtClean="0">
                <a:solidFill>
                  <a:srgbClr val="0070C0"/>
                </a:solidFill>
              </a:rPr>
              <a:t>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3728" y="5157192"/>
            <a:ext cx="1369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opening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67944" y="1628800"/>
            <a:ext cx="33843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8. Clos</a:t>
            </a:r>
            <a:r>
              <a:rPr lang="en-US" sz="3200" dirty="0" smtClean="0">
                <a:solidFill>
                  <a:srgbClr val="C00000"/>
                </a:solidFill>
              </a:rPr>
              <a:t>e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9. Tell</a:t>
            </a:r>
          </a:p>
          <a:p>
            <a:r>
              <a:rPr lang="en-US" sz="3200" dirty="0" smtClean="0"/>
              <a:t>10. Go </a:t>
            </a:r>
          </a:p>
          <a:p>
            <a:r>
              <a:rPr lang="en-US" sz="3200" dirty="0" smtClean="0"/>
              <a:t>11. Dig</a:t>
            </a:r>
          </a:p>
          <a:p>
            <a:r>
              <a:rPr lang="en-US" sz="3200" dirty="0" smtClean="0"/>
              <a:t>12. </a:t>
            </a:r>
            <a:r>
              <a:rPr lang="en-US" sz="3200" u="sng" dirty="0" smtClean="0"/>
              <a:t>Fi</a:t>
            </a:r>
            <a:r>
              <a:rPr lang="en-US" sz="3200" dirty="0" smtClean="0"/>
              <a:t>nish</a:t>
            </a:r>
          </a:p>
          <a:p>
            <a:r>
              <a:rPr lang="en-US" sz="3200" dirty="0" smtClean="0"/>
              <a:t>13. L</a:t>
            </a:r>
            <a:r>
              <a:rPr lang="en-US" sz="3200" dirty="0" smtClean="0">
                <a:solidFill>
                  <a:srgbClr val="C00000"/>
                </a:solidFill>
              </a:rPr>
              <a:t>ie</a:t>
            </a:r>
          </a:p>
          <a:p>
            <a:r>
              <a:rPr lang="en-US" sz="3200" dirty="0" smtClean="0"/>
              <a:t>14. Draw</a:t>
            </a:r>
          </a:p>
          <a:p>
            <a:r>
              <a:rPr lang="en-US" sz="3200" dirty="0" smtClean="0"/>
              <a:t>15. Be</a:t>
            </a:r>
            <a:r>
              <a:rPr lang="en-US" sz="3200" u="sng" dirty="0" smtClean="0"/>
              <a:t>gin</a:t>
            </a:r>
            <a:endParaRPr lang="en-US" sz="3200" u="sng" dirty="0"/>
          </a:p>
        </p:txBody>
      </p:sp>
      <p:sp>
        <p:nvSpPr>
          <p:cNvPr id="14" name="Rectangle 13"/>
          <p:cNvSpPr/>
          <p:nvPr/>
        </p:nvSpPr>
        <p:spPr>
          <a:xfrm>
            <a:off x="5724128" y="1628800"/>
            <a:ext cx="1188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closing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68144" y="2132856"/>
            <a:ext cx="10817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telling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0152" y="2636912"/>
            <a:ext cx="978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going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68144" y="3068960"/>
            <a:ext cx="12347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di</a:t>
            </a:r>
            <a:r>
              <a:rPr lang="en-US" sz="2800" dirty="0" smtClean="0">
                <a:solidFill>
                  <a:srgbClr val="C00000"/>
                </a:solidFill>
              </a:rPr>
              <a:t>gg</a:t>
            </a:r>
            <a:r>
              <a:rPr lang="en-US" sz="2800" dirty="0" smtClean="0">
                <a:solidFill>
                  <a:srgbClr val="0070C0"/>
                </a:solidFill>
              </a:rPr>
              <a:t>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40152" y="3645024"/>
            <a:ext cx="1415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finishing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40152" y="4077072"/>
            <a:ext cx="8675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l</a:t>
            </a:r>
            <a:r>
              <a:rPr lang="en-US" sz="2800" dirty="0" smtClean="0">
                <a:solidFill>
                  <a:srgbClr val="C00000"/>
                </a:solidFill>
              </a:rPr>
              <a:t>y</a:t>
            </a:r>
            <a:r>
              <a:rPr lang="en-US" sz="2800" dirty="0" smtClean="0">
                <a:solidFill>
                  <a:srgbClr val="0070C0"/>
                </a:solidFill>
              </a:rPr>
              <a:t>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12160" y="4509120"/>
            <a:ext cx="13562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drawing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84168" y="5013176"/>
            <a:ext cx="16193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begi</a:t>
            </a:r>
            <a:r>
              <a:rPr lang="en-US" sz="2800" dirty="0" smtClean="0">
                <a:solidFill>
                  <a:srgbClr val="C00000"/>
                </a:solidFill>
              </a:rPr>
              <a:t>nn</a:t>
            </a:r>
            <a:r>
              <a:rPr lang="en-US" sz="2800" dirty="0" smtClean="0">
                <a:solidFill>
                  <a:srgbClr val="0070C0"/>
                </a:solidFill>
              </a:rPr>
              <a:t>ing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228</Words>
  <Application>Microsoft Office PowerPoint</Application>
  <PresentationFormat>On-screen Show (4:3)</PresentationFormat>
  <Paragraphs>97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 Continuous</vt:lpstr>
      <vt:lpstr>Slide 2</vt:lpstr>
      <vt:lpstr>-ing spelling</vt:lpstr>
      <vt:lpstr>Žodžių tvarka</vt:lpstr>
      <vt:lpstr>Ex.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Continuous</dc:title>
  <dc:creator>Aurika</dc:creator>
  <cp:lastModifiedBy>user</cp:lastModifiedBy>
  <cp:revision>37</cp:revision>
  <dcterms:created xsi:type="dcterms:W3CDTF">2012-04-17T19:07:31Z</dcterms:created>
  <dcterms:modified xsi:type="dcterms:W3CDTF">2013-04-10T07:48:03Z</dcterms:modified>
</cp:coreProperties>
</file>