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B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37" autoAdjust="0"/>
  </p:normalViewPr>
  <p:slideViewPr>
    <p:cSldViewPr>
      <p:cViewPr>
        <p:scale>
          <a:sx n="80" d="100"/>
          <a:sy n="80" d="100"/>
        </p:scale>
        <p:origin x="-9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EBE92-D26B-4185-A4D5-091F92D471B2}" type="datetimeFigureOut">
              <a:rPr lang="lt-LT" smtClean="0"/>
              <a:pPr/>
              <a:t>2012.03.26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DFD93-2B80-4173-BC58-449ABEA3A8FD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lt-LT" dirty="0" err="1" smtClean="0"/>
              <a:t>Present</a:t>
            </a:r>
            <a:r>
              <a:rPr lang="lt-LT" dirty="0" smtClean="0"/>
              <a:t> </a:t>
            </a:r>
            <a:r>
              <a:rPr lang="lt-LT" dirty="0" err="1" smtClean="0"/>
              <a:t>Simple</a:t>
            </a:r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DFD93-2B80-4173-BC58-449ABEA3A8FD}" type="slidenum">
              <a:rPr lang="lt-LT" smtClean="0"/>
              <a:pPr/>
              <a:t>1</a:t>
            </a:fld>
            <a:endParaRPr lang="lt-L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lt-LT" dirty="0" smtClean="0"/>
          </a:p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DFD93-2B80-4173-BC58-449ABEA3A8FD}" type="slidenum">
              <a:rPr lang="lt-LT" smtClean="0"/>
              <a:pPr/>
              <a:t>2</a:t>
            </a:fld>
            <a:endParaRPr lang="lt-L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0307-55D4-4CC0-BDA4-229CAC2C8FC3}" type="datetimeFigureOut">
              <a:rPr lang="lt-LT" smtClean="0"/>
              <a:pPr/>
              <a:t>2012.03.26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CB3D-6AF8-4A9B-9BC9-320E4BDEF9E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0307-55D4-4CC0-BDA4-229CAC2C8FC3}" type="datetimeFigureOut">
              <a:rPr lang="lt-LT" smtClean="0"/>
              <a:pPr/>
              <a:t>2012.03.26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CB3D-6AF8-4A9B-9BC9-320E4BDEF9E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0307-55D4-4CC0-BDA4-229CAC2C8FC3}" type="datetimeFigureOut">
              <a:rPr lang="lt-LT" smtClean="0"/>
              <a:pPr/>
              <a:t>2012.03.26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CB3D-6AF8-4A9B-9BC9-320E4BDEF9E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0307-55D4-4CC0-BDA4-229CAC2C8FC3}" type="datetimeFigureOut">
              <a:rPr lang="lt-LT" smtClean="0"/>
              <a:pPr/>
              <a:t>2012.03.26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CB3D-6AF8-4A9B-9BC9-320E4BDEF9E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0307-55D4-4CC0-BDA4-229CAC2C8FC3}" type="datetimeFigureOut">
              <a:rPr lang="lt-LT" smtClean="0"/>
              <a:pPr/>
              <a:t>2012.03.26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CB3D-6AF8-4A9B-9BC9-320E4BDEF9E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0307-55D4-4CC0-BDA4-229CAC2C8FC3}" type="datetimeFigureOut">
              <a:rPr lang="lt-LT" smtClean="0"/>
              <a:pPr/>
              <a:t>2012.03.26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CB3D-6AF8-4A9B-9BC9-320E4BDEF9E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0307-55D4-4CC0-BDA4-229CAC2C8FC3}" type="datetimeFigureOut">
              <a:rPr lang="lt-LT" smtClean="0"/>
              <a:pPr/>
              <a:t>2012.03.26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CB3D-6AF8-4A9B-9BC9-320E4BDEF9E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0307-55D4-4CC0-BDA4-229CAC2C8FC3}" type="datetimeFigureOut">
              <a:rPr lang="lt-LT" smtClean="0"/>
              <a:pPr/>
              <a:t>2012.03.26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CB3D-6AF8-4A9B-9BC9-320E4BDEF9E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0307-55D4-4CC0-BDA4-229CAC2C8FC3}" type="datetimeFigureOut">
              <a:rPr lang="lt-LT" smtClean="0"/>
              <a:pPr/>
              <a:t>2012.03.26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CB3D-6AF8-4A9B-9BC9-320E4BDEF9E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0307-55D4-4CC0-BDA4-229CAC2C8FC3}" type="datetimeFigureOut">
              <a:rPr lang="lt-LT" smtClean="0"/>
              <a:pPr/>
              <a:t>2012.03.26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CB3D-6AF8-4A9B-9BC9-320E4BDEF9E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0307-55D4-4CC0-BDA4-229CAC2C8FC3}" type="datetimeFigureOut">
              <a:rPr lang="lt-LT" smtClean="0"/>
              <a:pPr/>
              <a:t>2012.03.26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CB3D-6AF8-4A9B-9BC9-320E4BDEF9E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50307-55D4-4CC0-BDA4-229CAC2C8FC3}" type="datetimeFigureOut">
              <a:rPr lang="lt-LT" smtClean="0"/>
              <a:pPr/>
              <a:t>2012.03.26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CB3D-6AF8-4A9B-9BC9-320E4BDEF9E4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b="1" dirty="0" smtClean="0">
                <a:solidFill>
                  <a:srgbClr val="FF0000"/>
                </a:solidFill>
              </a:rPr>
              <a:t>Pakartokime veiksmažodžių laikus</a:t>
            </a:r>
            <a:endParaRPr lang="lt-LT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 rot="19651002">
            <a:off x="-73201" y="848414"/>
            <a:ext cx="33657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4000" b="1" dirty="0" err="1" smtClean="0">
                <a:solidFill>
                  <a:srgbClr val="0070C0"/>
                </a:solidFill>
              </a:rPr>
              <a:t>Present</a:t>
            </a:r>
            <a:r>
              <a:rPr lang="lt-LT" sz="4000" b="1" dirty="0" smtClean="0">
                <a:solidFill>
                  <a:srgbClr val="0070C0"/>
                </a:solidFill>
              </a:rPr>
              <a:t> </a:t>
            </a:r>
            <a:r>
              <a:rPr lang="lt-LT" sz="4000" b="1" dirty="0" err="1" smtClean="0">
                <a:solidFill>
                  <a:srgbClr val="0070C0"/>
                </a:solidFill>
              </a:rPr>
              <a:t>Simple</a:t>
            </a:r>
            <a:endParaRPr lang="lt-LT" sz="4000" b="1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1507497">
            <a:off x="3848731" y="885957"/>
            <a:ext cx="43500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4000" b="1" dirty="0" err="1" smtClean="0">
                <a:solidFill>
                  <a:srgbClr val="0AB633"/>
                </a:solidFill>
              </a:rPr>
              <a:t>Present</a:t>
            </a:r>
            <a:r>
              <a:rPr lang="lt-LT" sz="4000" b="1" dirty="0" smtClean="0">
                <a:solidFill>
                  <a:srgbClr val="0AB633"/>
                </a:solidFill>
              </a:rPr>
              <a:t> </a:t>
            </a:r>
            <a:r>
              <a:rPr lang="lt-LT" sz="4000" b="1" dirty="0" err="1" smtClean="0">
                <a:solidFill>
                  <a:srgbClr val="0AB633"/>
                </a:solidFill>
              </a:rPr>
              <a:t>Continuous</a:t>
            </a:r>
            <a:endParaRPr lang="lt-LT" sz="4000" b="1" dirty="0">
              <a:solidFill>
                <a:srgbClr val="0AB6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rot="2227281">
            <a:off x="1031780" y="4630372"/>
            <a:ext cx="26391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4000" b="1" dirty="0" err="1" smtClean="0">
                <a:solidFill>
                  <a:schemeClr val="accent6">
                    <a:lumMod val="75000"/>
                  </a:schemeClr>
                </a:solidFill>
              </a:rPr>
              <a:t>Past</a:t>
            </a:r>
            <a:r>
              <a:rPr lang="lt-LT" sz="4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lt-LT" sz="4000" b="1" dirty="0" err="1" smtClean="0">
                <a:solidFill>
                  <a:schemeClr val="accent6">
                    <a:lumMod val="75000"/>
                  </a:schemeClr>
                </a:solidFill>
              </a:rPr>
              <a:t>Simple</a:t>
            </a:r>
            <a:endParaRPr lang="lt-LT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19651002">
            <a:off x="4378712" y="4846396"/>
            <a:ext cx="31460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4000" b="1" dirty="0" err="1" smtClean="0">
                <a:solidFill>
                  <a:srgbClr val="C00000"/>
                </a:solidFill>
              </a:rPr>
              <a:t>Future</a:t>
            </a:r>
            <a:r>
              <a:rPr lang="lt-LT" sz="4000" b="1" dirty="0" smtClean="0">
                <a:solidFill>
                  <a:srgbClr val="C00000"/>
                </a:solidFill>
              </a:rPr>
              <a:t> </a:t>
            </a:r>
            <a:r>
              <a:rPr lang="lt-LT" sz="4000" b="1" dirty="0" err="1" smtClean="0">
                <a:solidFill>
                  <a:srgbClr val="C00000"/>
                </a:solidFill>
              </a:rPr>
              <a:t>Simple</a:t>
            </a:r>
            <a:endParaRPr lang="lt-LT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7505" y="0"/>
          <a:ext cx="9036496" cy="61984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89552"/>
                <a:gridCol w="2161898"/>
                <a:gridCol w="2245294"/>
                <a:gridCol w="2339752"/>
              </a:tblGrid>
              <a:tr h="832633">
                <a:tc>
                  <a:txBody>
                    <a:bodyPr/>
                    <a:lstStyle/>
                    <a:p>
                      <a:r>
                        <a:rPr lang="lt-LT" sz="2400" dirty="0" err="1" smtClean="0"/>
                        <a:t>Past</a:t>
                      </a:r>
                      <a:r>
                        <a:rPr lang="lt-LT" sz="2400" dirty="0" smtClean="0"/>
                        <a:t> </a:t>
                      </a:r>
                      <a:r>
                        <a:rPr lang="lt-LT" sz="2400" dirty="0" err="1" smtClean="0"/>
                        <a:t>Simple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err="1" smtClean="0"/>
                        <a:t>Present</a:t>
                      </a:r>
                      <a:r>
                        <a:rPr lang="lt-LT" sz="2400" dirty="0" smtClean="0"/>
                        <a:t> </a:t>
                      </a:r>
                      <a:r>
                        <a:rPr lang="lt-LT" sz="2400" dirty="0" err="1" smtClean="0"/>
                        <a:t>simple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err="1" smtClean="0"/>
                        <a:t>Present</a:t>
                      </a:r>
                      <a:r>
                        <a:rPr lang="lt-LT" sz="2400" baseline="0" dirty="0" smtClean="0"/>
                        <a:t> </a:t>
                      </a:r>
                      <a:r>
                        <a:rPr lang="lt-LT" sz="2400" baseline="0" dirty="0" err="1" smtClean="0"/>
                        <a:t>Continuous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err="1" smtClean="0"/>
                        <a:t>Future</a:t>
                      </a:r>
                      <a:r>
                        <a:rPr lang="lt-LT" sz="2400" dirty="0" smtClean="0"/>
                        <a:t> </a:t>
                      </a:r>
                      <a:r>
                        <a:rPr lang="lt-LT" sz="2400" dirty="0" err="1" smtClean="0"/>
                        <a:t>Simple</a:t>
                      </a:r>
                      <a:endParaRPr lang="lt-LT" sz="2400" dirty="0"/>
                    </a:p>
                  </a:txBody>
                  <a:tcPr/>
                </a:tc>
              </a:tr>
              <a:tr h="5365855">
                <a:tc>
                  <a:txBody>
                    <a:bodyPr/>
                    <a:lstStyle/>
                    <a:p>
                      <a:endParaRPr lang="lt-LT" dirty="0" smtClean="0"/>
                    </a:p>
                    <a:p>
                      <a:endParaRPr lang="lt-LT" dirty="0" smtClean="0"/>
                    </a:p>
                    <a:p>
                      <a:endParaRPr lang="lt-LT" dirty="0" smtClean="0"/>
                    </a:p>
                    <a:p>
                      <a:endParaRPr lang="lt-LT" dirty="0" smtClean="0"/>
                    </a:p>
                    <a:p>
                      <a:endParaRPr lang="lt-LT" dirty="0" smtClean="0"/>
                    </a:p>
                    <a:p>
                      <a:endParaRPr lang="lt-LT" dirty="0" smtClean="0"/>
                    </a:p>
                    <a:p>
                      <a:endParaRPr lang="lt-LT" dirty="0" smtClean="0"/>
                    </a:p>
                    <a:p>
                      <a:endParaRPr lang="lt-LT" dirty="0" smtClean="0"/>
                    </a:p>
                    <a:p>
                      <a:endParaRPr lang="lt-LT" dirty="0" smtClean="0"/>
                    </a:p>
                    <a:p>
                      <a:endParaRPr lang="lt-LT" dirty="0" smtClean="0"/>
                    </a:p>
                    <a:p>
                      <a:endParaRPr lang="lt-LT" dirty="0" smtClean="0"/>
                    </a:p>
                    <a:p>
                      <a:endParaRPr lang="lt-LT" dirty="0" smtClean="0"/>
                    </a:p>
                    <a:p>
                      <a:endParaRPr lang="lt-LT" dirty="0" smtClean="0"/>
                    </a:p>
                    <a:p>
                      <a:endParaRPr lang="lt-LT" dirty="0" smtClean="0"/>
                    </a:p>
                    <a:p>
                      <a:endParaRPr lang="lt-LT" dirty="0" smtClean="0"/>
                    </a:p>
                    <a:p>
                      <a:endParaRPr lang="lt-LT" dirty="0" smtClean="0"/>
                    </a:p>
                    <a:p>
                      <a:endParaRPr lang="lt-LT" dirty="0" smtClean="0"/>
                    </a:p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483768" y="908720"/>
            <a:ext cx="10274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800" b="1" dirty="0" smtClean="0"/>
              <a:t>w</a:t>
            </a:r>
            <a:r>
              <a:rPr lang="en-GB" sz="2800" b="1" dirty="0" err="1" smtClean="0"/>
              <a:t>alks</a:t>
            </a:r>
            <a:endParaRPr lang="lt-LT" sz="2800" dirty="0"/>
          </a:p>
        </p:txBody>
      </p:sp>
      <p:sp>
        <p:nvSpPr>
          <p:cNvPr id="7" name="Rectangle 6"/>
          <p:cNvSpPr/>
          <p:nvPr/>
        </p:nvSpPr>
        <p:spPr>
          <a:xfrm>
            <a:off x="251520" y="908720"/>
            <a:ext cx="12506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/>
              <a:t> smiled</a:t>
            </a:r>
            <a:endParaRPr lang="lt-LT" sz="2800" dirty="0"/>
          </a:p>
        </p:txBody>
      </p:sp>
      <p:sp>
        <p:nvSpPr>
          <p:cNvPr id="8" name="Rectangle 7"/>
          <p:cNvSpPr/>
          <p:nvPr/>
        </p:nvSpPr>
        <p:spPr>
          <a:xfrm>
            <a:off x="7236296" y="908720"/>
            <a:ext cx="16337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/>
              <a:t>will help</a:t>
            </a:r>
            <a:endParaRPr lang="lt-LT" sz="2800" dirty="0"/>
          </a:p>
        </p:txBody>
      </p:sp>
      <p:sp>
        <p:nvSpPr>
          <p:cNvPr id="9" name="Rectangle 8"/>
          <p:cNvSpPr/>
          <p:nvPr/>
        </p:nvSpPr>
        <p:spPr>
          <a:xfrm>
            <a:off x="4716016" y="1052736"/>
            <a:ext cx="15408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/>
              <a:t>is singing</a:t>
            </a:r>
            <a:endParaRPr lang="lt-LT" sz="2800" dirty="0"/>
          </a:p>
        </p:txBody>
      </p:sp>
      <p:sp>
        <p:nvSpPr>
          <p:cNvPr id="11" name="Rectangle 10"/>
          <p:cNvSpPr/>
          <p:nvPr/>
        </p:nvSpPr>
        <p:spPr>
          <a:xfrm>
            <a:off x="395536" y="1412776"/>
            <a:ext cx="7701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/>
              <a:t>saw</a:t>
            </a:r>
            <a:endParaRPr lang="lt-LT" sz="2800" dirty="0"/>
          </a:p>
        </p:txBody>
      </p:sp>
      <p:sp>
        <p:nvSpPr>
          <p:cNvPr id="12" name="Rectangle 11"/>
          <p:cNvSpPr/>
          <p:nvPr/>
        </p:nvSpPr>
        <p:spPr>
          <a:xfrm>
            <a:off x="7164288" y="1412776"/>
            <a:ext cx="17505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/>
              <a:t>won‘t </a:t>
            </a:r>
            <a:r>
              <a:rPr lang="en-GB" sz="2800" b="1" dirty="0"/>
              <a:t>play</a:t>
            </a:r>
            <a:endParaRPr lang="lt-LT" sz="2800" dirty="0"/>
          </a:p>
        </p:txBody>
      </p:sp>
      <p:sp>
        <p:nvSpPr>
          <p:cNvPr id="13" name="Rectangle 12"/>
          <p:cNvSpPr/>
          <p:nvPr/>
        </p:nvSpPr>
        <p:spPr>
          <a:xfrm>
            <a:off x="395536" y="1916832"/>
            <a:ext cx="9252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/>
              <a:t>cried</a:t>
            </a:r>
            <a:endParaRPr lang="lt-LT" sz="2800" dirty="0"/>
          </a:p>
        </p:txBody>
      </p:sp>
      <p:sp>
        <p:nvSpPr>
          <p:cNvPr id="14" name="Rectangle 13"/>
          <p:cNvSpPr/>
          <p:nvPr/>
        </p:nvSpPr>
        <p:spPr>
          <a:xfrm>
            <a:off x="2339752" y="1412776"/>
            <a:ext cx="15770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/>
              <a:t>don‘t like</a:t>
            </a:r>
            <a:endParaRPr lang="lt-LT" sz="2800" dirty="0"/>
          </a:p>
        </p:txBody>
      </p:sp>
      <p:sp>
        <p:nvSpPr>
          <p:cNvPr id="15" name="Rectangle 14"/>
          <p:cNvSpPr/>
          <p:nvPr/>
        </p:nvSpPr>
        <p:spPr>
          <a:xfrm>
            <a:off x="2483768" y="1916832"/>
            <a:ext cx="6976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/>
              <a:t>run</a:t>
            </a:r>
            <a:endParaRPr lang="lt-LT" sz="3200" dirty="0"/>
          </a:p>
        </p:txBody>
      </p:sp>
      <p:sp>
        <p:nvSpPr>
          <p:cNvPr id="16" name="Rectangle 15"/>
          <p:cNvSpPr/>
          <p:nvPr/>
        </p:nvSpPr>
        <p:spPr>
          <a:xfrm>
            <a:off x="4788024" y="1628800"/>
            <a:ext cx="15848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/>
              <a:t>are doing</a:t>
            </a:r>
            <a:endParaRPr lang="lt-LT" sz="2800" dirty="0"/>
          </a:p>
        </p:txBody>
      </p:sp>
      <p:sp>
        <p:nvSpPr>
          <p:cNvPr id="17" name="Rectangle 16"/>
          <p:cNvSpPr/>
          <p:nvPr/>
        </p:nvSpPr>
        <p:spPr>
          <a:xfrm>
            <a:off x="179512" y="2420888"/>
            <a:ext cx="18474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/>
              <a:t>didn‘t walk</a:t>
            </a:r>
            <a:endParaRPr lang="lt-LT" sz="2800" dirty="0"/>
          </a:p>
        </p:txBody>
      </p:sp>
      <p:sp>
        <p:nvSpPr>
          <p:cNvPr id="18" name="Rectangle 17"/>
          <p:cNvSpPr/>
          <p:nvPr/>
        </p:nvSpPr>
        <p:spPr>
          <a:xfrm>
            <a:off x="7236296" y="1916832"/>
            <a:ext cx="14258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/>
              <a:t>will love</a:t>
            </a:r>
            <a:endParaRPr lang="lt-LT" sz="2800" dirty="0"/>
          </a:p>
        </p:txBody>
      </p:sp>
      <p:sp>
        <p:nvSpPr>
          <p:cNvPr id="19" name="Rectangle 18"/>
          <p:cNvSpPr/>
          <p:nvPr/>
        </p:nvSpPr>
        <p:spPr>
          <a:xfrm>
            <a:off x="2411760" y="2420888"/>
            <a:ext cx="21655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/>
              <a:t>doesn‘t sleep</a:t>
            </a:r>
            <a:endParaRPr lang="lt-LT" sz="2800" dirty="0"/>
          </a:p>
        </p:txBody>
      </p:sp>
      <p:sp>
        <p:nvSpPr>
          <p:cNvPr id="20" name="Rectangle 19"/>
          <p:cNvSpPr/>
          <p:nvPr/>
        </p:nvSpPr>
        <p:spPr>
          <a:xfrm>
            <a:off x="323528" y="2924944"/>
            <a:ext cx="12457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/>
              <a:t>bought</a:t>
            </a:r>
            <a:endParaRPr lang="lt-LT" sz="2800" dirty="0"/>
          </a:p>
        </p:txBody>
      </p:sp>
      <p:sp>
        <p:nvSpPr>
          <p:cNvPr id="21" name="Rectangle 20"/>
          <p:cNvSpPr/>
          <p:nvPr/>
        </p:nvSpPr>
        <p:spPr>
          <a:xfrm>
            <a:off x="4572000" y="2204864"/>
            <a:ext cx="2254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/>
              <a:t>am not sitting</a:t>
            </a:r>
            <a:endParaRPr lang="lt-LT" sz="2800" dirty="0"/>
          </a:p>
        </p:txBody>
      </p:sp>
      <p:sp>
        <p:nvSpPr>
          <p:cNvPr id="22" name="Rectangle 21"/>
          <p:cNvSpPr/>
          <p:nvPr/>
        </p:nvSpPr>
        <p:spPr>
          <a:xfrm>
            <a:off x="2411760" y="2924944"/>
            <a:ext cx="10828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/>
              <a:t>works</a:t>
            </a:r>
            <a:endParaRPr lang="lt-LT" sz="2800" dirty="0"/>
          </a:p>
        </p:txBody>
      </p:sp>
      <p:sp>
        <p:nvSpPr>
          <p:cNvPr id="23" name="Rectangle 22"/>
          <p:cNvSpPr/>
          <p:nvPr/>
        </p:nvSpPr>
        <p:spPr>
          <a:xfrm>
            <a:off x="251520" y="3356992"/>
            <a:ext cx="13953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/>
              <a:t>stopped</a:t>
            </a:r>
            <a:endParaRPr lang="lt-LT" sz="2800" dirty="0"/>
          </a:p>
        </p:txBody>
      </p:sp>
      <p:sp>
        <p:nvSpPr>
          <p:cNvPr id="24" name="Rectangle 23"/>
          <p:cNvSpPr/>
          <p:nvPr/>
        </p:nvSpPr>
        <p:spPr>
          <a:xfrm>
            <a:off x="2339752" y="3501008"/>
            <a:ext cx="16161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/>
              <a:t>don’t buy</a:t>
            </a:r>
            <a:endParaRPr lang="lt-LT" sz="2800" dirty="0"/>
          </a:p>
        </p:txBody>
      </p:sp>
      <p:sp>
        <p:nvSpPr>
          <p:cNvPr id="25" name="Rectangle 24"/>
          <p:cNvSpPr/>
          <p:nvPr/>
        </p:nvSpPr>
        <p:spPr>
          <a:xfrm>
            <a:off x="7020272" y="2564904"/>
            <a:ext cx="18708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/>
              <a:t>will not eat</a:t>
            </a:r>
            <a:endParaRPr lang="lt-LT" sz="2800" dirty="0"/>
          </a:p>
        </p:txBody>
      </p:sp>
      <p:sp>
        <p:nvSpPr>
          <p:cNvPr id="26" name="Rectangle 25"/>
          <p:cNvSpPr/>
          <p:nvPr/>
        </p:nvSpPr>
        <p:spPr>
          <a:xfrm>
            <a:off x="251520" y="3861048"/>
            <a:ext cx="17715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/>
              <a:t>didn’t play</a:t>
            </a:r>
            <a:endParaRPr lang="lt-LT" sz="2800" dirty="0"/>
          </a:p>
        </p:txBody>
      </p:sp>
      <p:sp>
        <p:nvSpPr>
          <p:cNvPr id="27" name="Rectangle 26"/>
          <p:cNvSpPr/>
          <p:nvPr/>
        </p:nvSpPr>
        <p:spPr>
          <a:xfrm>
            <a:off x="2483768" y="4005064"/>
            <a:ext cx="7954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/>
              <a:t>cuts</a:t>
            </a:r>
            <a:endParaRPr lang="lt-LT" sz="2800" dirty="0"/>
          </a:p>
        </p:txBody>
      </p:sp>
      <p:sp>
        <p:nvSpPr>
          <p:cNvPr id="28" name="Rectangle 27"/>
          <p:cNvSpPr/>
          <p:nvPr/>
        </p:nvSpPr>
        <p:spPr>
          <a:xfrm>
            <a:off x="2339752" y="4509120"/>
            <a:ext cx="19911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/>
              <a:t>doesn’t give</a:t>
            </a:r>
            <a:endParaRPr lang="lt-LT" sz="2800" dirty="0"/>
          </a:p>
        </p:txBody>
      </p:sp>
      <p:sp>
        <p:nvSpPr>
          <p:cNvPr id="29" name="Rectangle 28"/>
          <p:cNvSpPr/>
          <p:nvPr/>
        </p:nvSpPr>
        <p:spPr>
          <a:xfrm>
            <a:off x="251520" y="4365104"/>
            <a:ext cx="747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/>
              <a:t>had</a:t>
            </a:r>
            <a:endParaRPr lang="lt-LT" sz="2800" dirty="0"/>
          </a:p>
        </p:txBody>
      </p:sp>
      <p:sp>
        <p:nvSpPr>
          <p:cNvPr id="30" name="Rectangle 29"/>
          <p:cNvSpPr/>
          <p:nvPr/>
        </p:nvSpPr>
        <p:spPr>
          <a:xfrm>
            <a:off x="7092280" y="3140968"/>
            <a:ext cx="14425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/>
              <a:t>will take</a:t>
            </a:r>
            <a:endParaRPr lang="lt-LT" sz="2800" dirty="0"/>
          </a:p>
        </p:txBody>
      </p:sp>
      <p:sp>
        <p:nvSpPr>
          <p:cNvPr id="31" name="Rectangle 30"/>
          <p:cNvSpPr/>
          <p:nvPr/>
        </p:nvSpPr>
        <p:spPr>
          <a:xfrm>
            <a:off x="4572000" y="2780928"/>
            <a:ext cx="22804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/>
              <a:t>are swimming</a:t>
            </a:r>
            <a:endParaRPr lang="lt-LT" sz="2800" dirty="0"/>
          </a:p>
        </p:txBody>
      </p:sp>
      <p:sp>
        <p:nvSpPr>
          <p:cNvPr id="32" name="Rectangle 31"/>
          <p:cNvSpPr/>
          <p:nvPr/>
        </p:nvSpPr>
        <p:spPr>
          <a:xfrm>
            <a:off x="323528" y="4869160"/>
            <a:ext cx="6753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/>
              <a:t>ran</a:t>
            </a:r>
            <a:endParaRPr lang="lt-LT" sz="2800" dirty="0"/>
          </a:p>
        </p:txBody>
      </p:sp>
      <p:sp>
        <p:nvSpPr>
          <p:cNvPr id="33" name="Rectangle 32"/>
          <p:cNvSpPr/>
          <p:nvPr/>
        </p:nvSpPr>
        <p:spPr>
          <a:xfrm>
            <a:off x="6948264" y="3717032"/>
            <a:ext cx="17698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/>
              <a:t>shall make</a:t>
            </a:r>
            <a:endParaRPr lang="lt-LT" sz="2800" dirty="0"/>
          </a:p>
        </p:txBody>
      </p:sp>
      <p:sp>
        <p:nvSpPr>
          <p:cNvPr id="34" name="Rectangle 33"/>
          <p:cNvSpPr/>
          <p:nvPr/>
        </p:nvSpPr>
        <p:spPr>
          <a:xfrm>
            <a:off x="251520" y="5373216"/>
            <a:ext cx="8996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/>
              <a:t>tried</a:t>
            </a:r>
            <a:endParaRPr lang="lt-LT" sz="2800" dirty="0"/>
          </a:p>
        </p:txBody>
      </p:sp>
      <p:sp>
        <p:nvSpPr>
          <p:cNvPr id="35" name="Rectangle 34"/>
          <p:cNvSpPr/>
          <p:nvPr/>
        </p:nvSpPr>
        <p:spPr>
          <a:xfrm>
            <a:off x="2483768" y="5013176"/>
            <a:ext cx="11303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/>
              <a:t>copies</a:t>
            </a:r>
            <a:endParaRPr lang="lt-LT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79513" y="620689"/>
          <a:ext cx="8352928" cy="4504929"/>
        </p:xfrm>
        <a:graphic>
          <a:graphicData uri="http://schemas.openxmlformats.org/drawingml/2006/table">
            <a:tbl>
              <a:tblPr/>
              <a:tblGrid>
                <a:gridCol w="1728192"/>
                <a:gridCol w="2664295"/>
                <a:gridCol w="1944216"/>
                <a:gridCol w="2016225"/>
              </a:tblGrid>
              <a:tr h="45049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400" b="1" dirty="0" err="1" smtClean="0">
                          <a:latin typeface="Times New Roman"/>
                          <a:ea typeface="Times New Roman"/>
                        </a:rPr>
                        <a:t>Past</a:t>
                      </a:r>
                      <a:r>
                        <a:rPr lang="lt-LT" sz="24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lt-LT" sz="2400" b="1" dirty="0" err="1" smtClean="0">
                          <a:latin typeface="Times New Roman"/>
                          <a:ea typeface="Times New Roman"/>
                        </a:rPr>
                        <a:t>Simple</a:t>
                      </a:r>
                      <a:endParaRPr lang="lt-LT" sz="24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lt-LT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lt-LT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lt-LT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latin typeface="Times New Roman"/>
                          <a:ea typeface="Times New Roman"/>
                        </a:rPr>
                        <a:t>Yesterday</a:t>
                      </a:r>
                      <a:r>
                        <a:rPr lang="en-GB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GB" sz="2000" b="1" dirty="0">
                          <a:latin typeface="Times New Roman"/>
                          <a:ea typeface="Times New Roman"/>
                        </a:rPr>
                        <a:t>last</a:t>
                      </a:r>
                      <a:r>
                        <a:rPr lang="en-GB" sz="2000" dirty="0">
                          <a:latin typeface="Times New Roman"/>
                          <a:ea typeface="Times New Roman"/>
                        </a:rPr>
                        <a:t> year/ </a:t>
                      </a:r>
                      <a:r>
                        <a:rPr lang="lt-LT" sz="2000" dirty="0" smtClean="0">
                          <a:latin typeface="Times New Roman"/>
                          <a:ea typeface="Times New Roman"/>
                        </a:rPr>
                        <a:t>w</a:t>
                      </a:r>
                      <a:r>
                        <a:rPr lang="en-GB" sz="2000" dirty="0" smtClean="0">
                          <a:latin typeface="Times New Roman"/>
                          <a:ea typeface="Times New Roman"/>
                        </a:rPr>
                        <a:t>eek…</a:t>
                      </a:r>
                      <a:r>
                        <a:rPr lang="lt-LT" sz="20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2000" dirty="0" smtClean="0">
                          <a:latin typeface="Times New Roman"/>
                          <a:ea typeface="Times New Roman"/>
                        </a:rPr>
                        <a:t>five </a:t>
                      </a:r>
                      <a:r>
                        <a:rPr lang="en-GB" sz="2000" dirty="0">
                          <a:latin typeface="Times New Roman"/>
                          <a:ea typeface="Times New Roman"/>
                        </a:rPr>
                        <a:t>days/ two months </a:t>
                      </a:r>
                      <a:r>
                        <a:rPr lang="en-GB" sz="2000" b="1" dirty="0">
                          <a:latin typeface="Times New Roman"/>
                          <a:ea typeface="Times New Roman"/>
                        </a:rPr>
                        <a:t>ago, </a:t>
                      </a:r>
                      <a:endParaRPr lang="lt-LT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Times New Roman"/>
                          <a:ea typeface="Times New Roman"/>
                        </a:rPr>
                        <a:t>in </a:t>
                      </a:r>
                      <a:r>
                        <a:rPr lang="en-GB" sz="2000" dirty="0">
                          <a:latin typeface="Times New Roman"/>
                          <a:ea typeface="Times New Roman"/>
                        </a:rPr>
                        <a:t>1992, </a:t>
                      </a:r>
                      <a:endParaRPr lang="lt-LT" sz="20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Times New Roman"/>
                          <a:ea typeface="Times New Roman"/>
                        </a:rPr>
                        <a:t>when</a:t>
                      </a:r>
                      <a:r>
                        <a:rPr lang="en-GB" sz="2000" dirty="0">
                          <a:latin typeface="Times New Roman"/>
                          <a:ea typeface="Times New Roman"/>
                        </a:rPr>
                        <a:t>, then</a:t>
                      </a:r>
                      <a:endParaRPr lang="lt-LT" sz="1800" dirty="0">
                        <a:latin typeface="Times New Roman"/>
                        <a:ea typeface="Times New Roman"/>
                      </a:endParaRPr>
                    </a:p>
                  </a:txBody>
                  <a:tcPr marL="41355" marR="41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400" b="1" dirty="0" err="1" smtClean="0">
                          <a:latin typeface="Times New Roman"/>
                          <a:ea typeface="Times New Roman"/>
                        </a:rPr>
                        <a:t>Present</a:t>
                      </a:r>
                      <a:r>
                        <a:rPr lang="lt-LT" sz="24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lt-LT" sz="2400" b="1" dirty="0" err="1" smtClean="0">
                          <a:latin typeface="Times New Roman"/>
                          <a:ea typeface="Times New Roman"/>
                        </a:rPr>
                        <a:t>Simple</a:t>
                      </a:r>
                      <a:endParaRPr lang="lt-LT" sz="24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lt-LT" sz="20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lt-LT" sz="20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lt-LT" sz="20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Times New Roman"/>
                          <a:ea typeface="Times New Roman"/>
                        </a:rPr>
                        <a:t>Once</a:t>
                      </a:r>
                      <a:r>
                        <a:rPr lang="en-GB" sz="2000" dirty="0">
                          <a:latin typeface="Times New Roman"/>
                          <a:ea typeface="Times New Roman"/>
                        </a:rPr>
                        <a:t>/ twice a week...,  </a:t>
                      </a:r>
                      <a:r>
                        <a:rPr lang="en-GB" sz="2000" b="1" dirty="0">
                          <a:latin typeface="Times New Roman"/>
                          <a:ea typeface="Times New Roman"/>
                        </a:rPr>
                        <a:t>every</a:t>
                      </a:r>
                      <a:r>
                        <a:rPr lang="en-GB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2000" b="1" dirty="0">
                          <a:latin typeface="Times New Roman"/>
                          <a:ea typeface="Times New Roman"/>
                        </a:rPr>
                        <a:t>day</a:t>
                      </a:r>
                      <a:r>
                        <a:rPr lang="en-GB" sz="2000" dirty="0">
                          <a:latin typeface="Times New Roman"/>
                          <a:ea typeface="Times New Roman"/>
                        </a:rPr>
                        <a:t>/ year..., </a:t>
                      </a:r>
                      <a:endParaRPr lang="lt-LT" sz="20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Times New Roman"/>
                          <a:ea typeface="Times New Roman"/>
                        </a:rPr>
                        <a:t>in </a:t>
                      </a:r>
                      <a:r>
                        <a:rPr lang="en-GB" sz="2000" dirty="0">
                          <a:latin typeface="Times New Roman"/>
                          <a:ea typeface="Times New Roman"/>
                        </a:rPr>
                        <a:t>the morning/ afternoon/ evening, </a:t>
                      </a:r>
                      <a:endParaRPr lang="lt-LT" sz="20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Times New Roman"/>
                          <a:ea typeface="Times New Roman"/>
                        </a:rPr>
                        <a:t>at </a:t>
                      </a:r>
                      <a:r>
                        <a:rPr lang="en-GB" sz="2000" dirty="0">
                          <a:latin typeface="Times New Roman"/>
                          <a:ea typeface="Times New Roman"/>
                        </a:rPr>
                        <a:t>noon/night, </a:t>
                      </a:r>
                      <a:endParaRPr lang="lt-LT" sz="20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Times New Roman"/>
                          <a:ea typeface="Times New Roman"/>
                        </a:rPr>
                        <a:t>on </a:t>
                      </a:r>
                      <a:r>
                        <a:rPr lang="en-GB" sz="2000" dirty="0">
                          <a:latin typeface="Times New Roman"/>
                          <a:ea typeface="Times New Roman"/>
                        </a:rPr>
                        <a:t>Mondays... </a:t>
                      </a:r>
                      <a:endParaRPr lang="lt-LT" sz="20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Times New Roman"/>
                          <a:ea typeface="Times New Roman"/>
                        </a:rPr>
                        <a:t>in </a:t>
                      </a:r>
                      <a:r>
                        <a:rPr lang="en-GB" sz="2000" dirty="0">
                          <a:latin typeface="Times New Roman"/>
                          <a:ea typeface="Times New Roman"/>
                        </a:rPr>
                        <a:t>spring... </a:t>
                      </a:r>
                      <a:endParaRPr lang="lt-LT" sz="20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Times New Roman"/>
                          <a:ea typeface="Times New Roman"/>
                        </a:rPr>
                        <a:t>always</a:t>
                      </a:r>
                      <a:r>
                        <a:rPr lang="en-GB" sz="2000" dirty="0">
                          <a:latin typeface="Times New Roman"/>
                          <a:ea typeface="Times New Roman"/>
                        </a:rPr>
                        <a:t>, usually, often, sometimes, seldom, never</a:t>
                      </a:r>
                      <a:endParaRPr lang="lt-LT" sz="2000" dirty="0">
                        <a:latin typeface="Times New Roman"/>
                        <a:ea typeface="Times New Roman"/>
                      </a:endParaRPr>
                    </a:p>
                  </a:txBody>
                  <a:tcPr marL="41355" marR="41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400" b="1" dirty="0" err="1" smtClean="0">
                          <a:latin typeface="Times New Roman"/>
                          <a:ea typeface="Times New Roman"/>
                        </a:rPr>
                        <a:t>Present</a:t>
                      </a:r>
                      <a:r>
                        <a:rPr lang="lt-LT" sz="24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lt-LT" sz="2400" b="1" dirty="0" err="1" smtClean="0">
                          <a:latin typeface="Times New Roman"/>
                          <a:ea typeface="Times New Roman"/>
                        </a:rPr>
                        <a:t>Continuous</a:t>
                      </a:r>
                      <a:endParaRPr lang="lt-LT" sz="24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lt-LT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lt-LT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latin typeface="Times New Roman"/>
                          <a:ea typeface="Times New Roman"/>
                        </a:rPr>
                        <a:t>Now</a:t>
                      </a:r>
                      <a:r>
                        <a:rPr lang="en-GB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GB" sz="2000" b="1" dirty="0">
                          <a:latin typeface="Times New Roman"/>
                          <a:ea typeface="Times New Roman"/>
                        </a:rPr>
                        <a:t>today</a:t>
                      </a:r>
                      <a:r>
                        <a:rPr lang="en-GB" sz="2000" dirty="0">
                          <a:latin typeface="Times New Roman"/>
                          <a:ea typeface="Times New Roman"/>
                        </a:rPr>
                        <a:t>, </a:t>
                      </a:r>
                      <a:endParaRPr lang="lt-LT" sz="20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Times New Roman"/>
                          <a:ea typeface="Times New Roman"/>
                        </a:rPr>
                        <a:t>at </a:t>
                      </a:r>
                      <a:r>
                        <a:rPr lang="en-GB" sz="2000" dirty="0">
                          <a:latin typeface="Times New Roman"/>
                          <a:ea typeface="Times New Roman"/>
                        </a:rPr>
                        <a:t>the moment</a:t>
                      </a:r>
                      <a:r>
                        <a:rPr lang="en-GB" sz="2000" dirty="0" smtClean="0">
                          <a:latin typeface="Times New Roman"/>
                          <a:ea typeface="Times New Roman"/>
                        </a:rPr>
                        <a:t>,</a:t>
                      </a:r>
                      <a:endParaRPr lang="lt-LT" sz="20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2000" dirty="0">
                          <a:latin typeface="Times New Roman"/>
                          <a:ea typeface="Times New Roman"/>
                        </a:rPr>
                        <a:t>at present</a:t>
                      </a:r>
                      <a:r>
                        <a:rPr lang="en-GB" sz="2000" dirty="0" smtClean="0">
                          <a:latin typeface="Times New Roman"/>
                          <a:ea typeface="Times New Roman"/>
                        </a:rPr>
                        <a:t>,</a:t>
                      </a:r>
                      <a:endParaRPr lang="lt-LT" sz="20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2000" b="1" dirty="0">
                          <a:latin typeface="Times New Roman"/>
                          <a:ea typeface="Times New Roman"/>
                        </a:rPr>
                        <a:t>this </a:t>
                      </a:r>
                      <a:r>
                        <a:rPr lang="en-GB" sz="2000" dirty="0">
                          <a:latin typeface="Times New Roman"/>
                          <a:ea typeface="Times New Roman"/>
                        </a:rPr>
                        <a:t>morning/ evening, </a:t>
                      </a:r>
                      <a:endParaRPr lang="lt-LT" sz="20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dirty="0" smtClean="0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en-GB" sz="2000" dirty="0" err="1" smtClean="0">
                          <a:latin typeface="Times New Roman"/>
                          <a:ea typeface="Times New Roman"/>
                        </a:rPr>
                        <a:t>ook</a:t>
                      </a:r>
                      <a:r>
                        <a:rPr lang="en-GB" sz="2000" dirty="0">
                          <a:latin typeface="Times New Roman"/>
                          <a:ea typeface="Times New Roman"/>
                        </a:rPr>
                        <a:t>! Listen! Don‘t...</a:t>
                      </a:r>
                      <a:endParaRPr lang="lt-LT" sz="2000" dirty="0">
                        <a:latin typeface="Times New Roman"/>
                        <a:ea typeface="Times New Roman"/>
                      </a:endParaRPr>
                    </a:p>
                  </a:txBody>
                  <a:tcPr marL="41355" marR="41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400" b="1" dirty="0" err="1" smtClean="0">
                          <a:latin typeface="Times New Roman"/>
                          <a:ea typeface="Times New Roman"/>
                        </a:rPr>
                        <a:t>Future</a:t>
                      </a:r>
                      <a:r>
                        <a:rPr lang="lt-LT" sz="24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lt-LT" sz="2400" b="1" dirty="0" err="1" smtClean="0">
                          <a:latin typeface="Times New Roman"/>
                          <a:ea typeface="Times New Roman"/>
                        </a:rPr>
                        <a:t>Simple</a:t>
                      </a:r>
                      <a:endParaRPr lang="lt-LT" sz="24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lt-LT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lt-LT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lt-LT" sz="2000" b="1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smtClean="0">
                          <a:latin typeface="Times New Roman"/>
                          <a:ea typeface="Times New Roman"/>
                        </a:rPr>
                        <a:t>Tomorrow</a:t>
                      </a:r>
                      <a:r>
                        <a:rPr lang="en-GB" sz="2000" dirty="0">
                          <a:latin typeface="Times New Roman"/>
                          <a:ea typeface="Times New Roman"/>
                        </a:rPr>
                        <a:t>, tonight, </a:t>
                      </a:r>
                      <a:endParaRPr lang="lt-LT" sz="20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Times New Roman"/>
                          <a:ea typeface="Times New Roman"/>
                        </a:rPr>
                        <a:t>soon,</a:t>
                      </a:r>
                      <a:endParaRPr lang="lt-LT" sz="20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2000" b="1" dirty="0">
                          <a:latin typeface="Times New Roman"/>
                          <a:ea typeface="Times New Roman"/>
                        </a:rPr>
                        <a:t>next</a:t>
                      </a:r>
                      <a:r>
                        <a:rPr lang="en-GB" sz="2000" dirty="0">
                          <a:latin typeface="Times New Roman"/>
                          <a:ea typeface="Times New Roman"/>
                        </a:rPr>
                        <a:t> week/ year/ month</a:t>
                      </a:r>
                      <a:endParaRPr lang="lt-LT" sz="2000" dirty="0">
                        <a:latin typeface="Times New Roman"/>
                        <a:ea typeface="Times New Roman"/>
                      </a:endParaRPr>
                    </a:p>
                  </a:txBody>
                  <a:tcPr marL="41355" marR="41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178</Words>
  <Application>Microsoft Office PowerPoint</Application>
  <PresentationFormat>On-screen Show (4:3)</PresentationFormat>
  <Paragraphs>89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Pakartokime veiksmažodžių laikus</vt:lpstr>
      <vt:lpstr>Slide 2</vt:lpstr>
      <vt:lpstr>Slide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Pakartokime veiksmažodžių laikus</dc:title>
  <dc:creator>Aurika</dc:creator>
  <cp:lastModifiedBy>Aurika</cp:lastModifiedBy>
  <cp:revision>20</cp:revision>
  <dcterms:created xsi:type="dcterms:W3CDTF">2012-03-26T16:29:34Z</dcterms:created>
  <dcterms:modified xsi:type="dcterms:W3CDTF">2012-03-26T18:20:26Z</dcterms:modified>
</cp:coreProperties>
</file>