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32" autoAdjust="0"/>
  </p:normalViewPr>
  <p:slideViewPr>
    <p:cSldViewPr>
      <p:cViewPr>
        <p:scale>
          <a:sx n="80" d="100"/>
          <a:sy n="80" d="100"/>
        </p:scale>
        <p:origin x="-444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1DCE6-C97E-4551-A590-E1229EE78D93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FCD88-4829-4B51-8CCA-D54473ED863B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FCD88-4829-4B51-8CCA-D54473ED863B}" type="slidenum">
              <a:rPr lang="lt-LT" smtClean="0"/>
              <a:pPr/>
              <a:t>1</a:t>
            </a:fld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Ex. 3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Ištaisykite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klaidas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It will is cold in winter. 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Sally make a cake tomorrow. 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FCD88-4829-4B51-8CCA-D54473ED863B}" type="slidenum">
              <a:rPr lang="lt-LT" smtClean="0"/>
              <a:pPr/>
              <a:t>2</a:t>
            </a:fld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My friend will bought a book. 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I will am twelve next year. 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The teacher shall like your picture. 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FCD88-4829-4B51-8CCA-D54473ED863B}" type="slidenum">
              <a:rPr lang="lt-LT" smtClean="0"/>
              <a:pPr/>
              <a:t>3</a:t>
            </a:fld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My mum will goes to the cinema yesterday. 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He will has a new car next month. 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FCD88-4829-4B51-8CCA-D54473ED863B}" type="slidenum">
              <a:rPr lang="lt-LT" smtClean="0"/>
              <a:pPr/>
              <a:t>4</a:t>
            </a:fld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They don’t will play football next week. 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Are you will go swimming tomorrow? </a:t>
            </a:r>
            <a:endParaRPr lang="lt-L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FCD88-4829-4B51-8CCA-D54473ED863B}" type="slidenum">
              <a:rPr lang="lt-LT" smtClean="0"/>
              <a:pPr/>
              <a:t>5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87FE-7A8E-4C7D-A845-F46C12EF726B}" type="datetimeFigureOut">
              <a:rPr lang="lt-LT" smtClean="0"/>
              <a:pPr/>
              <a:t>2013.04.01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A89E0-FE36-42E5-8A95-68E58F4F3175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5040560" cy="864096"/>
          </a:xfrm>
        </p:spPr>
        <p:txBody>
          <a:bodyPr>
            <a:normAutofit fontScale="90000"/>
          </a:bodyPr>
          <a:lstStyle/>
          <a:p>
            <a:r>
              <a:rPr lang="lt-LT" sz="5400" dirty="0" err="1" smtClean="0">
                <a:solidFill>
                  <a:srgbClr val="00B050"/>
                </a:solidFill>
              </a:rPr>
              <a:t>Future</a:t>
            </a:r>
            <a:r>
              <a:rPr lang="lt-LT" sz="5400" dirty="0" smtClean="0">
                <a:solidFill>
                  <a:srgbClr val="00B050"/>
                </a:solidFill>
              </a:rPr>
              <a:t> </a:t>
            </a:r>
            <a:r>
              <a:rPr lang="lt-LT" sz="5400" dirty="0" err="1" smtClean="0">
                <a:solidFill>
                  <a:srgbClr val="00B050"/>
                </a:solidFill>
              </a:rPr>
              <a:t>Simple</a:t>
            </a:r>
            <a:endParaRPr lang="lt-LT" sz="54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9715813">
            <a:off x="1218011" y="4325649"/>
            <a:ext cx="2552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400" dirty="0" err="1" smtClean="0"/>
              <a:t>He</a:t>
            </a:r>
            <a:r>
              <a:rPr lang="lt-LT" sz="4400" dirty="0" smtClean="0"/>
              <a:t> </a:t>
            </a:r>
            <a:r>
              <a:rPr lang="lt-LT" sz="4400" dirty="0" err="1" smtClean="0">
                <a:solidFill>
                  <a:srgbClr val="0070C0"/>
                </a:solidFill>
              </a:rPr>
              <a:t>will</a:t>
            </a:r>
            <a:r>
              <a:rPr lang="lt-LT" sz="4400" baseline="0" dirty="0" smtClean="0"/>
              <a:t> ... </a:t>
            </a:r>
          </a:p>
        </p:txBody>
      </p:sp>
      <p:sp>
        <p:nvSpPr>
          <p:cNvPr id="5" name="Rectangle 4"/>
          <p:cNvSpPr/>
          <p:nvPr/>
        </p:nvSpPr>
        <p:spPr>
          <a:xfrm rot="2023672">
            <a:off x="5253067" y="4437112"/>
            <a:ext cx="27671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dirty="0" err="1" smtClean="0"/>
              <a:t>She</a:t>
            </a:r>
            <a:r>
              <a:rPr lang="lt-LT" sz="4000" baseline="0" dirty="0" smtClean="0"/>
              <a:t> </a:t>
            </a:r>
            <a:r>
              <a:rPr lang="lt-LT" sz="4000" baseline="0" dirty="0" err="1" smtClean="0">
                <a:solidFill>
                  <a:srgbClr val="0070C0"/>
                </a:solidFill>
              </a:rPr>
              <a:t>won’t</a:t>
            </a:r>
            <a:r>
              <a:rPr lang="lt-LT" sz="4000" baseline="0" dirty="0" smtClean="0"/>
              <a:t> 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71800" y="5877272"/>
            <a:ext cx="26168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baseline="0" dirty="0" err="1" smtClean="0">
                <a:solidFill>
                  <a:srgbClr val="0070C0"/>
                </a:solidFill>
              </a:rPr>
              <a:t>Will</a:t>
            </a:r>
            <a:r>
              <a:rPr lang="lt-LT" sz="4000" baseline="0" dirty="0" smtClean="0"/>
              <a:t> </a:t>
            </a:r>
            <a:r>
              <a:rPr lang="lt-LT" sz="4000" baseline="0" dirty="0" err="1" smtClean="0"/>
              <a:t>you</a:t>
            </a:r>
            <a:r>
              <a:rPr lang="lt-LT" sz="4000" baseline="0" dirty="0" smtClean="0"/>
              <a:t> ...?</a:t>
            </a:r>
            <a:endParaRPr lang="lt-LT" sz="4000" dirty="0"/>
          </a:p>
        </p:txBody>
      </p:sp>
      <p:sp>
        <p:nvSpPr>
          <p:cNvPr id="7" name="Rectangle 6"/>
          <p:cNvSpPr/>
          <p:nvPr/>
        </p:nvSpPr>
        <p:spPr>
          <a:xfrm rot="2193894">
            <a:off x="6228184" y="2204864"/>
            <a:ext cx="20409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dirty="0" err="1" smtClean="0">
                <a:solidFill>
                  <a:srgbClr val="FF0000"/>
                </a:solidFill>
              </a:rPr>
              <a:t>Shall</a:t>
            </a:r>
            <a:r>
              <a:rPr lang="lt-LT" sz="4000" dirty="0" smtClean="0">
                <a:solidFill>
                  <a:srgbClr val="FF0000"/>
                </a:solidFill>
              </a:rPr>
              <a:t> </a:t>
            </a:r>
            <a:r>
              <a:rPr lang="lt-LT" sz="4000" dirty="0" smtClean="0"/>
              <a:t>I...?</a:t>
            </a:r>
            <a:endParaRPr lang="lt-LT" sz="4000" dirty="0"/>
          </a:p>
        </p:txBody>
      </p:sp>
      <p:sp>
        <p:nvSpPr>
          <p:cNvPr id="8" name="Rectangle 7"/>
          <p:cNvSpPr/>
          <p:nvPr/>
        </p:nvSpPr>
        <p:spPr>
          <a:xfrm rot="19239634">
            <a:off x="395536" y="2420888"/>
            <a:ext cx="25285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dirty="0" err="1" smtClean="0">
                <a:solidFill>
                  <a:srgbClr val="FF0000"/>
                </a:solidFill>
              </a:rPr>
              <a:t>Shall</a:t>
            </a:r>
            <a:r>
              <a:rPr lang="lt-LT" sz="4000" dirty="0" smtClean="0"/>
              <a:t> </a:t>
            </a:r>
            <a:r>
              <a:rPr lang="lt-LT" sz="4000" dirty="0" err="1" smtClean="0"/>
              <a:t>we</a:t>
            </a:r>
            <a:r>
              <a:rPr lang="lt-LT" sz="4000" dirty="0" smtClean="0"/>
              <a:t>...?</a:t>
            </a:r>
            <a:endParaRPr lang="lt-L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528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/>
              <a:t>Ex. 3 </a:t>
            </a:r>
            <a:r>
              <a:rPr lang="en-GB" sz="3600" dirty="0" err="1"/>
              <a:t>Ištaisykite</a:t>
            </a:r>
            <a:r>
              <a:rPr lang="en-GB" sz="3600" dirty="0"/>
              <a:t> </a:t>
            </a:r>
            <a:r>
              <a:rPr lang="en-GB" sz="3600" dirty="0" err="1"/>
              <a:t>klaidas</a:t>
            </a:r>
            <a:r>
              <a:rPr lang="en-GB" sz="3600" dirty="0"/>
              <a:t>:</a:t>
            </a:r>
            <a:endParaRPr lang="lt-LT" sz="3600" dirty="0"/>
          </a:p>
        </p:txBody>
      </p:sp>
      <p:sp>
        <p:nvSpPr>
          <p:cNvPr id="4" name="Rectangle 3"/>
          <p:cNvSpPr/>
          <p:nvPr/>
        </p:nvSpPr>
        <p:spPr>
          <a:xfrm>
            <a:off x="251520" y="1700808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1. It will is cold in winter. </a:t>
            </a:r>
            <a:endParaRPr lang="lt-LT" sz="2800" dirty="0"/>
          </a:p>
        </p:txBody>
      </p:sp>
      <p:sp>
        <p:nvSpPr>
          <p:cNvPr id="5" name="Rectangle 4"/>
          <p:cNvSpPr/>
          <p:nvPr/>
        </p:nvSpPr>
        <p:spPr>
          <a:xfrm>
            <a:off x="4644008" y="2348880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>
                <a:solidFill>
                  <a:srgbClr val="002060"/>
                </a:solidFill>
              </a:rPr>
              <a:t>It will </a:t>
            </a:r>
            <a:r>
              <a:rPr lang="lt-LT" sz="2800" dirty="0" smtClean="0">
                <a:solidFill>
                  <a:srgbClr val="FF0000"/>
                </a:solidFill>
              </a:rPr>
              <a:t>be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>
                <a:solidFill>
                  <a:srgbClr val="002060"/>
                </a:solidFill>
              </a:rPr>
              <a:t>cold in winter. </a:t>
            </a:r>
            <a:endParaRPr lang="lt-LT" sz="2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5013176"/>
            <a:ext cx="5220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>
                <a:solidFill>
                  <a:srgbClr val="002060"/>
                </a:solidFill>
              </a:rPr>
              <a:t>Sally</a:t>
            </a:r>
            <a:r>
              <a:rPr lang="en-GB" sz="2800" dirty="0"/>
              <a:t> </a:t>
            </a:r>
            <a:r>
              <a:rPr lang="lt-LT" sz="2800" dirty="0" err="1" smtClean="0">
                <a:solidFill>
                  <a:srgbClr val="FF0000"/>
                </a:solidFill>
              </a:rPr>
              <a:t>will</a:t>
            </a:r>
            <a:r>
              <a:rPr lang="lt-LT" sz="2800" dirty="0" smtClean="0"/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make </a:t>
            </a:r>
            <a:r>
              <a:rPr lang="en-GB" sz="2800" dirty="0">
                <a:solidFill>
                  <a:srgbClr val="002060"/>
                </a:solidFill>
              </a:rPr>
              <a:t>a cake tomorrow. </a:t>
            </a:r>
            <a:endParaRPr lang="lt-LT" sz="2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4221088"/>
            <a:ext cx="4760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2. Sally make a cake tomorrow. </a:t>
            </a:r>
            <a:endParaRPr lang="lt-LT" sz="2800" dirty="0"/>
          </a:p>
        </p:txBody>
      </p:sp>
      <p:sp>
        <p:nvSpPr>
          <p:cNvPr id="8" name="Rectangle 7"/>
          <p:cNvSpPr/>
          <p:nvPr/>
        </p:nvSpPr>
        <p:spPr>
          <a:xfrm>
            <a:off x="179512" y="299695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/>
              <a:t>It will</a:t>
            </a:r>
            <a:r>
              <a:rPr lang="en-GB" sz="2800" strike="sngStrike" dirty="0">
                <a:solidFill>
                  <a:srgbClr val="FF0000"/>
                </a:solidFill>
              </a:rPr>
              <a:t> is </a:t>
            </a:r>
            <a:r>
              <a:rPr lang="en-GB" sz="2800" dirty="0"/>
              <a:t>cold in winter. </a:t>
            </a:r>
            <a:endParaRPr lang="lt-LT" sz="2800" dirty="0"/>
          </a:p>
        </p:txBody>
      </p:sp>
      <p:sp>
        <p:nvSpPr>
          <p:cNvPr id="9" name="Rectangle 8"/>
          <p:cNvSpPr/>
          <p:nvPr/>
        </p:nvSpPr>
        <p:spPr>
          <a:xfrm>
            <a:off x="179512" y="5733256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/>
              <a:t>Sally </a:t>
            </a:r>
            <a:r>
              <a:rPr lang="en-GB" sz="2800" dirty="0" smtClean="0">
                <a:solidFill>
                  <a:srgbClr val="FF0000"/>
                </a:solidFill>
                <a:sym typeface="Wingdings"/>
              </a:rPr>
              <a:t></a:t>
            </a:r>
            <a:r>
              <a:rPr lang="en-GB" sz="2800" dirty="0" smtClean="0"/>
              <a:t>make </a:t>
            </a:r>
            <a:r>
              <a:rPr lang="en-GB" sz="2800" dirty="0"/>
              <a:t>a cake tomorrow. 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412776"/>
            <a:ext cx="4554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My </a:t>
            </a:r>
            <a:r>
              <a:rPr lang="en-GB" sz="2800" dirty="0"/>
              <a:t>friend will </a:t>
            </a:r>
            <a:r>
              <a:rPr lang="en-GB" sz="2800" strike="sngStrike" dirty="0">
                <a:solidFill>
                  <a:srgbClr val="FF0000"/>
                </a:solidFill>
              </a:rPr>
              <a:t>bought</a:t>
            </a:r>
            <a:r>
              <a:rPr lang="en-GB" sz="2800" dirty="0"/>
              <a:t> a book. </a:t>
            </a:r>
            <a:endParaRPr lang="lt-LT" sz="2800" dirty="0"/>
          </a:p>
        </p:txBody>
      </p:sp>
      <p:sp>
        <p:nvSpPr>
          <p:cNvPr id="6" name="Rectangle 5"/>
          <p:cNvSpPr/>
          <p:nvPr/>
        </p:nvSpPr>
        <p:spPr>
          <a:xfrm>
            <a:off x="251520" y="260648"/>
            <a:ext cx="4910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3. My friend will bought a book. </a:t>
            </a:r>
            <a:endParaRPr lang="lt-LT" sz="2800" dirty="0"/>
          </a:p>
        </p:txBody>
      </p:sp>
      <p:sp>
        <p:nvSpPr>
          <p:cNvPr id="7" name="Rectangle 6"/>
          <p:cNvSpPr/>
          <p:nvPr/>
        </p:nvSpPr>
        <p:spPr>
          <a:xfrm>
            <a:off x="4211960" y="836712"/>
            <a:ext cx="42564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>
                <a:solidFill>
                  <a:srgbClr val="002060"/>
                </a:solidFill>
              </a:rPr>
              <a:t>My friend will </a:t>
            </a:r>
            <a:r>
              <a:rPr lang="en-GB" sz="2800" dirty="0" err="1" smtClean="0">
                <a:solidFill>
                  <a:srgbClr val="FF0000"/>
                </a:solidFill>
              </a:rPr>
              <a:t>bu</a:t>
            </a:r>
            <a:r>
              <a:rPr lang="lt-LT" sz="2800" dirty="0" smtClean="0">
                <a:solidFill>
                  <a:srgbClr val="FF0000"/>
                </a:solidFill>
              </a:rPr>
              <a:t>y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rgbClr val="002060"/>
                </a:solidFill>
              </a:rPr>
              <a:t>a book. </a:t>
            </a:r>
            <a:endParaRPr lang="lt-LT" sz="28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2132856"/>
            <a:ext cx="4376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4. I will am twelve next year. </a:t>
            </a:r>
            <a:endParaRPr lang="lt-LT" sz="2800" dirty="0"/>
          </a:p>
        </p:txBody>
      </p:sp>
      <p:sp>
        <p:nvSpPr>
          <p:cNvPr id="9" name="Rectangle 8"/>
          <p:cNvSpPr/>
          <p:nvPr/>
        </p:nvSpPr>
        <p:spPr>
          <a:xfrm>
            <a:off x="251520" y="3284984"/>
            <a:ext cx="4102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/>
              <a:t>I will </a:t>
            </a:r>
            <a:r>
              <a:rPr lang="en-GB" sz="2800" strike="sngStrike" dirty="0">
                <a:solidFill>
                  <a:srgbClr val="FF0000"/>
                </a:solidFill>
              </a:rPr>
              <a:t>am</a:t>
            </a:r>
            <a:r>
              <a:rPr lang="en-GB" sz="2800" dirty="0"/>
              <a:t> twelve next year. </a:t>
            </a:r>
            <a:endParaRPr lang="lt-LT" sz="2800" dirty="0"/>
          </a:p>
        </p:txBody>
      </p:sp>
      <p:sp>
        <p:nvSpPr>
          <p:cNvPr id="10" name="Rectangle 9"/>
          <p:cNvSpPr/>
          <p:nvPr/>
        </p:nvSpPr>
        <p:spPr>
          <a:xfrm>
            <a:off x="4499992" y="2708920"/>
            <a:ext cx="4010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>
                <a:solidFill>
                  <a:srgbClr val="002060"/>
                </a:solidFill>
              </a:rPr>
              <a:t>I will </a:t>
            </a:r>
            <a:r>
              <a:rPr lang="lt-LT" sz="2800" dirty="0" smtClean="0">
                <a:solidFill>
                  <a:srgbClr val="FF0000"/>
                </a:solidFill>
              </a:rPr>
              <a:t>be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002060"/>
                </a:solidFill>
              </a:rPr>
              <a:t>twelve next year. </a:t>
            </a:r>
            <a:endParaRPr lang="lt-LT" sz="28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4149080"/>
            <a:ext cx="5624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5. The teacher shall like your picture. </a:t>
            </a:r>
            <a:endParaRPr lang="lt-LT" sz="28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5805264"/>
            <a:ext cx="5514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/>
              <a:t> </a:t>
            </a:r>
            <a:r>
              <a:rPr lang="lt-LT" sz="2800" dirty="0" smtClean="0"/>
              <a:t> </a:t>
            </a:r>
            <a:r>
              <a:rPr lang="en-GB" sz="2800" dirty="0" smtClean="0"/>
              <a:t> </a:t>
            </a:r>
            <a:r>
              <a:rPr lang="en-GB" sz="2800" dirty="0"/>
              <a:t>The teacher </a:t>
            </a:r>
            <a:r>
              <a:rPr lang="en-GB" sz="2800" strike="sngStrike" dirty="0">
                <a:solidFill>
                  <a:srgbClr val="FF0000"/>
                </a:solidFill>
              </a:rPr>
              <a:t>shall</a:t>
            </a:r>
            <a:r>
              <a:rPr lang="en-GB" sz="2800" dirty="0"/>
              <a:t> like your picture. </a:t>
            </a:r>
            <a:endParaRPr lang="lt-LT" sz="2800" dirty="0"/>
          </a:p>
        </p:txBody>
      </p:sp>
      <p:sp>
        <p:nvSpPr>
          <p:cNvPr id="13" name="Rectangle 12"/>
          <p:cNvSpPr/>
          <p:nvPr/>
        </p:nvSpPr>
        <p:spPr>
          <a:xfrm>
            <a:off x="3203848" y="4869160"/>
            <a:ext cx="5350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>
                <a:solidFill>
                  <a:srgbClr val="002060"/>
                </a:solidFill>
              </a:rPr>
              <a:t>The </a:t>
            </a:r>
            <a:r>
              <a:rPr lang="en-GB" sz="2800" dirty="0" smtClean="0">
                <a:solidFill>
                  <a:srgbClr val="002060"/>
                </a:solidFill>
              </a:rPr>
              <a:t>teacher</a:t>
            </a:r>
            <a:r>
              <a:rPr lang="lt-LT" sz="2800" dirty="0" smtClean="0">
                <a:solidFill>
                  <a:srgbClr val="002060"/>
                </a:solidFill>
              </a:rPr>
              <a:t>  </a:t>
            </a:r>
            <a:r>
              <a:rPr lang="lt-LT" sz="2800" dirty="0" err="1" smtClean="0">
                <a:solidFill>
                  <a:srgbClr val="FF0000"/>
                </a:solidFill>
              </a:rPr>
              <a:t>wi</a:t>
            </a:r>
            <a:r>
              <a:rPr lang="en-GB" sz="2800" dirty="0" err="1" smtClean="0">
                <a:solidFill>
                  <a:srgbClr val="FF0000"/>
                </a:solidFill>
              </a:rPr>
              <a:t>ll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like </a:t>
            </a:r>
            <a:r>
              <a:rPr lang="en-GB" sz="2800" dirty="0">
                <a:solidFill>
                  <a:srgbClr val="002060"/>
                </a:solidFill>
              </a:rPr>
              <a:t>your picture. </a:t>
            </a:r>
            <a:endParaRPr lang="lt-LT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692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6. My mum will goes to the cinema yesterday. </a:t>
            </a:r>
            <a:endParaRPr lang="lt-LT" sz="2800" dirty="0"/>
          </a:p>
        </p:txBody>
      </p:sp>
      <p:sp>
        <p:nvSpPr>
          <p:cNvPr id="3" name="Rectangle 2"/>
          <p:cNvSpPr/>
          <p:nvPr/>
        </p:nvSpPr>
        <p:spPr>
          <a:xfrm>
            <a:off x="2051720" y="1484784"/>
            <a:ext cx="6646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/>
              <a:t> </a:t>
            </a:r>
            <a:r>
              <a:rPr lang="lt-LT" sz="2800" dirty="0" smtClean="0"/>
              <a:t>  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rgbClr val="002060"/>
                </a:solidFill>
              </a:rPr>
              <a:t>My mum will </a:t>
            </a:r>
            <a:r>
              <a:rPr lang="en-GB" sz="2800" dirty="0" smtClean="0">
                <a:solidFill>
                  <a:srgbClr val="FF0000"/>
                </a:solidFill>
              </a:rPr>
              <a:t>go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>
                <a:solidFill>
                  <a:srgbClr val="002060"/>
                </a:solidFill>
              </a:rPr>
              <a:t>to the cinema </a:t>
            </a:r>
            <a:r>
              <a:rPr lang="lt-LT" sz="2800" dirty="0" err="1" smtClean="0">
                <a:solidFill>
                  <a:srgbClr val="FF0000"/>
                </a:solidFill>
              </a:rPr>
              <a:t>tomorrow</a:t>
            </a:r>
            <a:r>
              <a:rPr lang="en-GB" sz="2800" dirty="0" smtClean="0">
                <a:solidFill>
                  <a:srgbClr val="002060"/>
                </a:solidFill>
              </a:rPr>
              <a:t>. </a:t>
            </a:r>
            <a:endParaRPr lang="lt-LT" sz="2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2564904"/>
            <a:ext cx="681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/>
              <a:t> </a:t>
            </a:r>
            <a:r>
              <a:rPr lang="lt-LT" sz="2800" dirty="0" smtClean="0"/>
              <a:t>  </a:t>
            </a:r>
            <a:r>
              <a:rPr lang="en-GB" sz="2800" dirty="0" smtClean="0"/>
              <a:t>My </a:t>
            </a:r>
            <a:r>
              <a:rPr lang="en-GB" sz="2800" dirty="0"/>
              <a:t>mum will go</a:t>
            </a:r>
            <a:r>
              <a:rPr lang="en-GB" sz="2800" strike="sngStrike" dirty="0">
                <a:solidFill>
                  <a:srgbClr val="FF0000"/>
                </a:solidFill>
              </a:rPr>
              <a:t>es</a:t>
            </a:r>
            <a:r>
              <a:rPr lang="en-GB" sz="2800" dirty="0"/>
              <a:t> to the cinema </a:t>
            </a:r>
            <a:r>
              <a:rPr lang="en-GB" sz="2800" strike="sngStrike" dirty="0">
                <a:solidFill>
                  <a:srgbClr val="FF0000"/>
                </a:solidFill>
              </a:rPr>
              <a:t>yesterday</a:t>
            </a:r>
            <a:r>
              <a:rPr lang="en-GB" sz="2800" dirty="0"/>
              <a:t>. </a:t>
            </a:r>
            <a:endParaRPr lang="lt-LT" sz="2800" dirty="0"/>
          </a:p>
        </p:txBody>
      </p:sp>
      <p:sp>
        <p:nvSpPr>
          <p:cNvPr id="5" name="Rectangle 4"/>
          <p:cNvSpPr/>
          <p:nvPr/>
        </p:nvSpPr>
        <p:spPr>
          <a:xfrm>
            <a:off x="323528" y="3789040"/>
            <a:ext cx="5540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7. He will has a new car next month. </a:t>
            </a:r>
            <a:endParaRPr lang="lt-LT" sz="2800" dirty="0"/>
          </a:p>
        </p:txBody>
      </p:sp>
      <p:sp>
        <p:nvSpPr>
          <p:cNvPr id="6" name="Rectangle 5"/>
          <p:cNvSpPr/>
          <p:nvPr/>
        </p:nvSpPr>
        <p:spPr>
          <a:xfrm>
            <a:off x="323528" y="5805264"/>
            <a:ext cx="5430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/>
              <a:t> </a:t>
            </a:r>
            <a:r>
              <a:rPr lang="lt-LT" sz="2800" dirty="0" smtClean="0"/>
              <a:t>  </a:t>
            </a:r>
            <a:r>
              <a:rPr lang="en-GB" sz="2800" dirty="0" smtClean="0"/>
              <a:t>He </a:t>
            </a:r>
            <a:r>
              <a:rPr lang="en-GB" sz="2800" dirty="0"/>
              <a:t>will </a:t>
            </a:r>
            <a:r>
              <a:rPr lang="en-GB" sz="2800" strike="sngStrike" dirty="0">
                <a:solidFill>
                  <a:srgbClr val="FF0000"/>
                </a:solidFill>
              </a:rPr>
              <a:t>has</a:t>
            </a:r>
            <a:r>
              <a:rPr lang="en-GB" sz="2800" dirty="0"/>
              <a:t> a new car next month. </a:t>
            </a:r>
            <a:endParaRPr lang="lt-LT" sz="2800" dirty="0"/>
          </a:p>
        </p:txBody>
      </p:sp>
      <p:sp>
        <p:nvSpPr>
          <p:cNvPr id="7" name="Rectangle 6"/>
          <p:cNvSpPr/>
          <p:nvPr/>
        </p:nvSpPr>
        <p:spPr>
          <a:xfrm>
            <a:off x="3275856" y="4797152"/>
            <a:ext cx="5455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>
                <a:solidFill>
                  <a:srgbClr val="002060"/>
                </a:solidFill>
              </a:rPr>
              <a:t>He will </a:t>
            </a:r>
            <a:r>
              <a:rPr lang="en-GB" sz="2800" dirty="0" smtClean="0">
                <a:solidFill>
                  <a:srgbClr val="FF0000"/>
                </a:solidFill>
              </a:rPr>
              <a:t>ha</a:t>
            </a:r>
            <a:r>
              <a:rPr lang="lt-LT" sz="2800" dirty="0" smtClean="0">
                <a:solidFill>
                  <a:srgbClr val="FF0000"/>
                </a:solidFill>
              </a:rPr>
              <a:t>ve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>
                <a:solidFill>
                  <a:srgbClr val="002060"/>
                </a:solidFill>
              </a:rPr>
              <a:t>a new car next month. </a:t>
            </a:r>
            <a:endParaRPr lang="lt-LT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4"/>
            <a:ext cx="6317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9. They don’t will play football next week. </a:t>
            </a:r>
            <a:endParaRPr lang="lt-LT" sz="2800" dirty="0"/>
          </a:p>
        </p:txBody>
      </p:sp>
      <p:sp>
        <p:nvSpPr>
          <p:cNvPr id="3" name="Rectangle 2"/>
          <p:cNvSpPr/>
          <p:nvPr/>
        </p:nvSpPr>
        <p:spPr>
          <a:xfrm>
            <a:off x="323528" y="2420888"/>
            <a:ext cx="6407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/>
              <a:t>They </a:t>
            </a:r>
            <a:r>
              <a:rPr lang="en-GB" sz="2800" strike="sngStrike" dirty="0" smtClean="0">
                <a:solidFill>
                  <a:srgbClr val="FF0000"/>
                </a:solidFill>
              </a:rPr>
              <a:t>don’t </a:t>
            </a:r>
            <a:r>
              <a:rPr lang="en-GB" sz="2800" dirty="0" smtClean="0"/>
              <a:t>will</a:t>
            </a:r>
            <a:r>
              <a:rPr lang="lt-LT" sz="2800" dirty="0" smtClean="0"/>
              <a:t> </a:t>
            </a:r>
            <a:r>
              <a:rPr lang="lt-LT" sz="2800" dirty="0" smtClean="0">
                <a:solidFill>
                  <a:srgbClr val="FF0000"/>
                </a:solidFill>
                <a:sym typeface="Wingdings"/>
              </a:rPr>
              <a:t></a:t>
            </a:r>
            <a:r>
              <a:rPr lang="en-GB" sz="2800" dirty="0" smtClean="0"/>
              <a:t> </a:t>
            </a:r>
            <a:r>
              <a:rPr lang="en-GB" sz="2800" dirty="0"/>
              <a:t>play football next week. </a:t>
            </a:r>
            <a:endParaRPr lang="lt-LT" sz="2800" dirty="0"/>
          </a:p>
        </p:txBody>
      </p:sp>
      <p:sp>
        <p:nvSpPr>
          <p:cNvPr id="4" name="Rectangle 3"/>
          <p:cNvSpPr/>
          <p:nvPr/>
        </p:nvSpPr>
        <p:spPr>
          <a:xfrm>
            <a:off x="2555776" y="1268760"/>
            <a:ext cx="55240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 </a:t>
            </a:r>
            <a:r>
              <a:rPr lang="en-GB" sz="2800" dirty="0">
                <a:solidFill>
                  <a:srgbClr val="002060"/>
                </a:solidFill>
              </a:rPr>
              <a:t>They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lt-LT" sz="2800" dirty="0" err="1" smtClean="0">
                <a:solidFill>
                  <a:srgbClr val="FF0000"/>
                </a:solidFill>
              </a:rPr>
              <a:t>won’t</a:t>
            </a:r>
            <a:r>
              <a:rPr lang="lt-LT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play </a:t>
            </a:r>
            <a:r>
              <a:rPr lang="en-GB" sz="2800" dirty="0">
                <a:solidFill>
                  <a:srgbClr val="002060"/>
                </a:solidFill>
              </a:rPr>
              <a:t>football next week. </a:t>
            </a:r>
            <a:endParaRPr lang="lt-LT" sz="28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789040"/>
            <a:ext cx="6241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10. Are you will go swimming tomorrow? </a:t>
            </a:r>
            <a:endParaRPr lang="lt-LT" sz="2800" dirty="0"/>
          </a:p>
        </p:txBody>
      </p:sp>
      <p:sp>
        <p:nvSpPr>
          <p:cNvPr id="6" name="Rectangle 5"/>
          <p:cNvSpPr/>
          <p:nvPr/>
        </p:nvSpPr>
        <p:spPr>
          <a:xfrm>
            <a:off x="251520" y="5661248"/>
            <a:ext cx="5966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strike="sngStrike" dirty="0">
                <a:solidFill>
                  <a:srgbClr val="FF0000"/>
                </a:solidFill>
              </a:rPr>
              <a:t>Are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you </a:t>
            </a:r>
            <a:r>
              <a:rPr lang="en-GB" sz="2800" strike="sngStrike" dirty="0">
                <a:solidFill>
                  <a:srgbClr val="FF0000"/>
                </a:solidFill>
              </a:rPr>
              <a:t>will</a:t>
            </a:r>
            <a:r>
              <a:rPr lang="en-GB" sz="2800" dirty="0"/>
              <a:t> go swimming tomorrow? </a:t>
            </a:r>
            <a:endParaRPr lang="lt-LT" sz="2800" dirty="0"/>
          </a:p>
        </p:txBody>
      </p:sp>
      <p:sp>
        <p:nvSpPr>
          <p:cNvPr id="7" name="Rectangle 6"/>
          <p:cNvSpPr/>
          <p:nvPr/>
        </p:nvSpPr>
        <p:spPr>
          <a:xfrm>
            <a:off x="3419872" y="4725144"/>
            <a:ext cx="5441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lt-LT" sz="2800" dirty="0" err="1" smtClean="0">
                <a:solidFill>
                  <a:srgbClr val="FF0000"/>
                </a:solidFill>
              </a:rPr>
              <a:t>Will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you </a:t>
            </a:r>
            <a:r>
              <a:rPr lang="en-GB" sz="2800" dirty="0">
                <a:solidFill>
                  <a:srgbClr val="002060"/>
                </a:solidFill>
              </a:rPr>
              <a:t>go swimming tomorrow? </a:t>
            </a:r>
            <a:endParaRPr lang="lt-LT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359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Future Simple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Simple</dc:title>
  <dc:creator>Aurika</dc:creator>
  <cp:lastModifiedBy>Aurika</cp:lastModifiedBy>
  <cp:revision>20</cp:revision>
  <dcterms:created xsi:type="dcterms:W3CDTF">2012-03-21T18:32:38Z</dcterms:created>
  <dcterms:modified xsi:type="dcterms:W3CDTF">2013-04-01T15:51:27Z</dcterms:modified>
</cp:coreProperties>
</file>