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2" r:id="rId2"/>
    <p:sldId id="258" r:id="rId3"/>
    <p:sldId id="259" r:id="rId4"/>
    <p:sldId id="263" r:id="rId5"/>
    <p:sldId id="260" r:id="rId6"/>
    <p:sldId id="261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6D2BF-8B55-40F1-95A6-E0FC653312DE}" type="datetimeFigureOut">
              <a:rPr lang="lt-LT" smtClean="0"/>
              <a:pPr/>
              <a:t>2013.05.16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AC67-89A9-4CDF-9B7C-FE07711AEFD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160239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lt-LT" sz="6600" dirty="0" err="1" smtClean="0">
                <a:latin typeface="Matura MT Script Capitals" pitchFamily="66" charset="0"/>
              </a:rPr>
              <a:t>Wordle-</a:t>
            </a:r>
            <a:r>
              <a:rPr lang="lt-LT" sz="6600" dirty="0" smtClean="0">
                <a:latin typeface="Matura MT Script Capitals" pitchFamily="66" charset="0"/>
              </a:rPr>
              <a:t> nuostabi </a:t>
            </a:r>
            <a:r>
              <a:rPr lang="lt-LT" sz="6600" dirty="0" err="1" smtClean="0">
                <a:latin typeface="Matura MT Script Capitals" pitchFamily="66" charset="0"/>
              </a:rPr>
              <a:t>infografika</a:t>
            </a:r>
            <a:r>
              <a:rPr lang="lt-LT" sz="6600" dirty="0" smtClean="0">
                <a:latin typeface="Matura MT Script Capitals" pitchFamily="66" charset="0"/>
              </a:rPr>
              <a:t> debesyse</a:t>
            </a:r>
            <a:endParaRPr lang="lt-LT" sz="6600" dirty="0">
              <a:latin typeface="Matura MT Script Capitals" pitchFamily="66" charset="0"/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Kauno ,,Varpelio’’ pradinė  mokykla</a:t>
            </a:r>
            <a:endParaRPr lang="lt-LT" sz="36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lt-LT" b="1" dirty="0" smtClean="0"/>
              <a:t>Mokymai</a:t>
            </a:r>
            <a:endParaRPr lang="lt-LT" b="1" dirty="0"/>
          </a:p>
        </p:txBody>
      </p:sp>
      <p:pic>
        <p:nvPicPr>
          <p:cNvPr id="4" name="Turinio vietos rezervavimo ženklas 3" descr="pav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556792"/>
            <a:ext cx="6597993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Priesaga  -</a:t>
            </a:r>
            <a:r>
              <a:rPr lang="lt-LT" dirty="0" err="1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um-</a:t>
            </a:r>
            <a:endParaRPr lang="lt-LT" dirty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4" name="Turinio vietos rezervavimo ženklas 3" descr="emilė ir kamilė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673208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Priesaga  -</a:t>
            </a:r>
            <a:r>
              <a:rPr lang="lt-LT" dirty="0" err="1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ait-</a:t>
            </a:r>
            <a:endParaRPr lang="lt-LT" dirty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4" name="Turinio vietos rezervavimo ženklas 3" descr="ieva ir dominyka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7239" y="1600200"/>
            <a:ext cx="696952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Priesaga  -</a:t>
            </a:r>
            <a:r>
              <a:rPr lang="lt-LT" dirty="0" err="1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ėl-</a:t>
            </a:r>
            <a:endParaRPr lang="lt-LT" dirty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4" name="Turinio vietos rezervavimo ženklas 3" descr="priesaga -ėl-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9037934" cy="58859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Priešdėlis  pa-</a:t>
            </a:r>
            <a:endParaRPr lang="lt-LT" dirty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6" name="Turinio vietos rezervavimo ženklas 3" descr="Rokas ir Aidas pa-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533456" cy="6093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Priešdėlis  pa-</a:t>
            </a:r>
            <a:endParaRPr lang="lt-LT" dirty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4" name="Turinio vietos rezervavimo ženklas 3" descr="Marius ir Eduardas pa-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11436"/>
            <a:ext cx="8677894" cy="5651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lt-LT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Giminiški  žodžiai. Šaknis  mok-</a:t>
            </a:r>
            <a:endParaRPr lang="lt-LT" dirty="0">
              <a:solidFill>
                <a:schemeClr val="accent6">
                  <a:lumMod val="75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4" name="Turinio vietos rezervavimo ženklas 3" descr="giminiški,mok-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6144" y="1600200"/>
            <a:ext cx="675171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lt-LT" b="1" dirty="0" smtClean="0">
                <a:solidFill>
                  <a:schemeClr val="bg2">
                    <a:lumMod val="10000"/>
                  </a:schemeClr>
                </a:solidFill>
              </a:rPr>
              <a:t>Žodžiai  su  priešdėliu  </a:t>
            </a:r>
            <a:r>
              <a:rPr lang="lt-LT" b="1" dirty="0" err="1" smtClean="0">
                <a:solidFill>
                  <a:schemeClr val="bg2">
                    <a:lumMod val="10000"/>
                  </a:schemeClr>
                </a:solidFill>
              </a:rPr>
              <a:t>są-</a:t>
            </a:r>
            <a:endParaRPr lang="lt-LT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Turinio vietos rezervavimo ženklas 3" descr="pav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6788945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noFill/>
          </a:ln>
        </p:spPr>
        <p:txBody>
          <a:bodyPr/>
          <a:lstStyle/>
          <a:p>
            <a:r>
              <a:rPr lang="lt-LT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Mandagumo  žodžiai</a:t>
            </a:r>
            <a:endParaRPr lang="lt-LT" dirty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1026" name="Picture 2" descr="C:\Users\Ruta\Pictures\wordle mandagumo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233004" cy="4569310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35</Words>
  <Application>Microsoft Office PowerPoint</Application>
  <PresentationFormat>Demonstracija ekrane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Office tema</vt:lpstr>
      <vt:lpstr>Wordle- nuostabi infografika debesyse</vt:lpstr>
      <vt:lpstr>Priesaga  -um-</vt:lpstr>
      <vt:lpstr>Priesaga  -ait-</vt:lpstr>
      <vt:lpstr>Priesaga  -ėl-</vt:lpstr>
      <vt:lpstr>Priešdėlis  pa-</vt:lpstr>
      <vt:lpstr>Priešdėlis  pa-</vt:lpstr>
      <vt:lpstr>Giminiški  žodžiai. Šaknis  mok-</vt:lpstr>
      <vt:lpstr>Žodžiai  su  priešdėliu  są-</vt:lpstr>
      <vt:lpstr>Mandagumo  žodžiai</vt:lpstr>
      <vt:lpstr>Mokymai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Ruta</dc:creator>
  <cp:lastModifiedBy>Ruta</cp:lastModifiedBy>
  <cp:revision>7</cp:revision>
  <dcterms:created xsi:type="dcterms:W3CDTF">2013-04-30T10:47:10Z</dcterms:created>
  <dcterms:modified xsi:type="dcterms:W3CDTF">2013-05-16T05:22:18Z</dcterms:modified>
</cp:coreProperties>
</file>