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8"/>
  </p:notesMasterIdLst>
  <p:handoutMasterIdLst>
    <p:handoutMasterId r:id="rId19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30F5B-412B-4722-B718-DE7A92E68737}" type="datetimeFigureOut">
              <a:rPr lang="lt-LT" smtClean="0"/>
              <a:t>2013-04-08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A6339-CD69-404D-BEEA-A9EB233CE6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3818402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82D9E-DCDB-449B-9C1E-3122190DCC5E}" type="datetimeFigureOut">
              <a:rPr lang="lt-LT" smtClean="0"/>
              <a:t>2013-04-08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89743-0BD7-44AC-B7A9-BA3500D9273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024224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639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customXml" Target="../../customXml/item3.xml"/><Relationship Id="rId6" Type="http://schemas.openxmlformats.org/officeDocument/2006/relationships/tags" Target="../tags/tag13.xml"/><Relationship Id="rId11" Type="http://schemas.openxmlformats.org/officeDocument/2006/relationships/image" Target="../media/image4.png"/><Relationship Id="rId5" Type="http://schemas.openxmlformats.org/officeDocument/2006/relationships/tags" Target="../tags/tag12.xml"/><Relationship Id="rId10" Type="http://schemas.openxmlformats.org/officeDocument/2006/relationships/image" Target="../media/image3.png"/><Relationship Id="rId4" Type="http://schemas.openxmlformats.org/officeDocument/2006/relationships/tags" Target="../tags/tag11.xml"/><Relationship Id="rId9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6.xml"/><Relationship Id="rId7" Type="http://schemas.openxmlformats.org/officeDocument/2006/relationships/image" Target="../media/image2.png"/><Relationship Id="rId2" Type="http://schemas.openxmlformats.org/officeDocument/2006/relationships/tags" Target="../tags/tag15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customXml" Target="../../customXml/item6.xml"/><Relationship Id="rId6" Type="http://schemas.openxmlformats.org/officeDocument/2006/relationships/tags" Target="../tags/tag23.xml"/><Relationship Id="rId11" Type="http://schemas.openxmlformats.org/officeDocument/2006/relationships/image" Target="../media/image4.png"/><Relationship Id="rId5" Type="http://schemas.openxmlformats.org/officeDocument/2006/relationships/tags" Target="../tags/tag22.xml"/><Relationship Id="rId10" Type="http://schemas.openxmlformats.org/officeDocument/2006/relationships/image" Target="../media/image3.png"/><Relationship Id="rId4" Type="http://schemas.openxmlformats.org/officeDocument/2006/relationships/tags" Target="../tags/tag21.xml"/><Relationship Id="rId9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customXml" Target="../../customXml/item4.xml"/><Relationship Id="rId6" Type="http://schemas.openxmlformats.org/officeDocument/2006/relationships/tags" Target="../tags/tag29.xml"/><Relationship Id="rId11" Type="http://schemas.openxmlformats.org/officeDocument/2006/relationships/image" Target="../media/image4.png"/><Relationship Id="rId5" Type="http://schemas.openxmlformats.org/officeDocument/2006/relationships/tags" Target="../tags/tag28.xml"/><Relationship Id="rId10" Type="http://schemas.openxmlformats.org/officeDocument/2006/relationships/image" Target="../media/image3.png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latinLnBrk="0" hangingPunct="1">
              <a:buNone/>
              <a:defRPr/>
            </a:lvl1pPr>
            <a:lvl2pPr marL="365760" indent="0" algn="ctr" rtl="0" eaLnBrk="1" latinLnBrk="0" hangingPunct="1">
              <a:buNone/>
              <a:defRPr/>
            </a:lvl2pPr>
            <a:lvl3pPr marL="731520" indent="0" algn="ctr" rtl="0" eaLnBrk="1" latinLnBrk="0" hangingPunct="1">
              <a:buNone/>
              <a:defRPr/>
            </a:lvl3pPr>
            <a:lvl4pPr marL="1005840" indent="0" algn="ctr" rtl="0" eaLnBrk="1" latinLnBrk="0" hangingPunct="1">
              <a:buNone/>
              <a:defRPr/>
            </a:lvl4pPr>
            <a:lvl5pPr marL="1280160" indent="0" algn="ctr" rtl="0" eaLnBrk="1" latinLnBrk="0" hangingPunct="1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lt-LT" sz="3200" smtClean="0"/>
              <a:t>Yes</a:t>
            </a:r>
            <a:endParaRPr lang="lt-LT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lt-LT" sz="3200" smtClean="0"/>
              <a:t>No</a:t>
            </a:r>
            <a:endParaRPr lang="lt-LT" sz="3200"/>
          </a:p>
        </p:txBody>
      </p:sp>
      <p:pic>
        <p:nvPicPr>
          <p:cNvPr id="9" name="Picture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042086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latinLnBrk="0" hangingPunct="1">
              <a:buNone/>
              <a:defRPr/>
            </a:lvl1pPr>
            <a:lvl2pPr marL="365760" indent="0" algn="ctr" rtl="0" eaLnBrk="1" latinLnBrk="0" hangingPunct="1">
              <a:buNone/>
              <a:defRPr/>
            </a:lvl2pPr>
            <a:lvl3pPr marL="731520" indent="0" algn="ctr" rtl="0" eaLnBrk="1" latinLnBrk="0" hangingPunct="1">
              <a:buNone/>
              <a:defRPr/>
            </a:lvl3pPr>
            <a:lvl4pPr marL="1005840" indent="0" algn="ctr" rtl="0" eaLnBrk="1" latinLnBrk="0" hangingPunct="1">
              <a:buNone/>
              <a:defRPr/>
            </a:lvl4pPr>
            <a:lvl5pPr marL="1280160" indent="0" algn="ctr" rtl="0" eaLnBrk="1" latinLnBrk="0" hangingPunct="1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pic>
        <p:nvPicPr>
          <p:cNvPr id="9" name="Picture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369479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latinLnBrk="0" hangingPunct="1">
              <a:buNone/>
              <a:defRPr/>
            </a:lvl1pPr>
            <a:lvl2pPr marL="365760" indent="0" algn="ctr" rtl="0" eaLnBrk="1" latinLnBrk="0" hangingPunct="1">
              <a:buNone/>
              <a:defRPr/>
            </a:lvl2pPr>
            <a:lvl3pPr marL="731520" indent="0" algn="ctr" rtl="0" eaLnBrk="1" latinLnBrk="0" hangingPunct="1">
              <a:buNone/>
              <a:defRPr/>
            </a:lvl3pPr>
            <a:lvl4pPr marL="1005840" indent="0" algn="ctr" rtl="0" eaLnBrk="1" latinLnBrk="0" hangingPunct="1">
              <a:buNone/>
              <a:defRPr/>
            </a:lvl4pPr>
            <a:lvl5pPr marL="1280160" indent="0" algn="ctr" rtl="0" eaLnBrk="1" latinLnBrk="0" hangingPunct="1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pic>
        <p:nvPicPr>
          <p:cNvPr id="10" name="Pictur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402814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Yes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latinLnBrk="0" hangingPunct="1">
              <a:buNone/>
              <a:defRPr/>
            </a:lvl1pPr>
            <a:lvl2pPr marL="365760" indent="0" algn="ctr" rtl="0" eaLnBrk="1" latinLnBrk="0" hangingPunct="1">
              <a:buNone/>
              <a:defRPr/>
            </a:lvl2pPr>
            <a:lvl3pPr marL="731520" indent="0" algn="ctr" rtl="0" eaLnBrk="1" latinLnBrk="0" hangingPunct="1">
              <a:buNone/>
              <a:defRPr/>
            </a:lvl3pPr>
            <a:lvl4pPr marL="1005840" indent="0" algn="ctr" rtl="0" eaLnBrk="1" latinLnBrk="0" hangingPunct="1">
              <a:buNone/>
              <a:defRPr/>
            </a:lvl4pPr>
            <a:lvl5pPr marL="1280160" indent="0" algn="ctr" rtl="0" eaLnBrk="1" latinLnBrk="0" hangingPunct="1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2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lt-LT" sz="3200" smtClean="0"/>
              <a:t>Yes</a:t>
            </a:r>
            <a:endParaRPr lang="lt-LT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4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lt-LT" sz="3200" smtClean="0"/>
              <a:t>No</a:t>
            </a:r>
            <a:endParaRPr lang="lt-LT" sz="3200"/>
          </a:p>
        </p:txBody>
      </p:sp>
      <p:pic>
        <p:nvPicPr>
          <p:cNvPr id="9" name="Picture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640306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latinLnBrk="0" hangingPunct="1">
              <a:buNone/>
              <a:defRPr/>
            </a:lvl1pPr>
            <a:lvl2pPr marL="365760" indent="0" algn="ctr" rtl="0" eaLnBrk="1" latinLnBrk="0" hangingPunct="1">
              <a:buNone/>
              <a:defRPr/>
            </a:lvl2pPr>
            <a:lvl3pPr marL="731520" indent="0" algn="ctr" rtl="0" eaLnBrk="1" latinLnBrk="0" hangingPunct="1">
              <a:buNone/>
              <a:defRPr/>
            </a:lvl3pPr>
            <a:lvl4pPr marL="1005840" indent="0" algn="ctr" rtl="0" eaLnBrk="1" latinLnBrk="0" hangingPunct="1">
              <a:buNone/>
              <a:defRPr/>
            </a:lvl4pPr>
            <a:lvl5pPr marL="1280160" indent="0" algn="ctr" rtl="0" eaLnBrk="1" latinLnBrk="0" hangingPunct="1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pic>
        <p:nvPicPr>
          <p:cNvPr id="10" name="Pictur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461640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3 Choic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rtl="0" eaLnBrk="1" latinLnBrk="0" hangingPunct="1">
              <a:buNone/>
              <a:defRPr/>
            </a:lvl1pPr>
            <a:lvl2pPr marL="365760" indent="0" algn="ctr" rtl="0" eaLnBrk="1" latinLnBrk="0" hangingPunct="1">
              <a:buNone/>
              <a:defRPr/>
            </a:lvl2pPr>
            <a:lvl3pPr marL="731520" indent="0" algn="ctr" rtl="0" eaLnBrk="1" latinLnBrk="0" hangingPunct="1">
              <a:buNone/>
              <a:defRPr/>
            </a:lvl3pPr>
            <a:lvl4pPr marL="1005840" indent="0" algn="ctr" rtl="0" eaLnBrk="1" latinLnBrk="0" hangingPunct="1">
              <a:buNone/>
              <a:defRPr/>
            </a:lvl4pPr>
            <a:lvl5pPr marL="1280160" indent="0" algn="ctr" rtl="0" eaLnBrk="1" latinLnBrk="0" hangingPunct="1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l" rtl="0" eaLnBrk="1" latinLnBrk="0" hangingPunct="1">
              <a:buNone/>
              <a:defRPr sz="3200"/>
            </a:lvl1pPr>
            <a:lvl2pPr marL="365760" indent="0" algn="l" rtl="0" eaLnBrk="1" latinLnBrk="0" hangingPunct="1">
              <a:buNone/>
              <a:defRPr sz="3200"/>
            </a:lvl2pPr>
            <a:lvl3pPr marL="731520" indent="0" algn="l" rtl="0" eaLnBrk="1" latinLnBrk="0" hangingPunct="1">
              <a:buNone/>
              <a:defRPr sz="3200"/>
            </a:lvl3pPr>
            <a:lvl4pPr marL="1005840" indent="0" algn="l" rtl="0" eaLnBrk="1" latinLnBrk="0" hangingPunct="1">
              <a:buNone/>
              <a:defRPr sz="3200"/>
            </a:lvl4pPr>
            <a:lvl5pPr marL="1280160" indent="0" algn="l" rtl="0" eaLnBrk="1" latinLnBrk="0" hangingPunct="1">
              <a:buNone/>
              <a:defRPr sz="3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endParaRPr lang="lt-LT"/>
          </a:p>
        </p:txBody>
      </p:sp>
      <p:pic>
        <p:nvPicPr>
          <p:cNvPr id="10" name="Picture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Picture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14507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lt-LT" smtClean="0"/>
              <a:t>Mokytoja Lina D.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lt-LT" smtClean="0"/>
              <a:t>Mokytoja Lina D.</a:t>
            </a:r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lt-LT" smtClean="0"/>
              <a:t>Mokytoja Lina D.</a:t>
            </a:r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lt-LT" smtClean="0"/>
              <a:t>Mokytoja Lina D.</a:t>
            </a:r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Mokytoja Lina D.</a:t>
            </a:r>
            <a:endParaRPr lang="lt-L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B6211E-7584-43D2-9FA6-75B44ECAC235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Įdomioji matematika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Pirma klasė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2013-04-08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Mokytoja Lina D.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09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Raskite teisingai išvardintas savaitės dienas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lt-LT" sz="3000" dirty="0" smtClean="0"/>
              <a:t>Pirmadienis, antradienis, trečiadienis, ketvirtadienis, šeštadienis, sekmadienis</a:t>
            </a:r>
            <a:endParaRPr lang="lt-LT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403648" y="3140968"/>
            <a:ext cx="7388352" cy="1215923"/>
          </a:xfrm>
        </p:spPr>
        <p:txBody>
          <a:bodyPr/>
          <a:lstStyle/>
          <a:p>
            <a:r>
              <a:rPr lang="lt-LT" sz="3000" dirty="0" smtClean="0"/>
              <a:t>Antradienis</a:t>
            </a:r>
            <a:r>
              <a:rPr lang="lt-LT" sz="3000" dirty="0"/>
              <a:t>, trečiadienis, ketvirtadienis, </a:t>
            </a:r>
            <a:r>
              <a:rPr lang="lt-LT" sz="3000" dirty="0" smtClean="0"/>
              <a:t>penktadienis, šeštadienis</a:t>
            </a:r>
            <a:r>
              <a:rPr lang="lt-LT" sz="3000" dirty="0"/>
              <a:t>, sekmadienis</a:t>
            </a:r>
          </a:p>
          <a:p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259632" y="4653136"/>
            <a:ext cx="7388352" cy="1215923"/>
          </a:xfrm>
        </p:spPr>
        <p:txBody>
          <a:bodyPr>
            <a:normAutofit fontScale="85000" lnSpcReduction="20000"/>
          </a:bodyPr>
          <a:lstStyle/>
          <a:p>
            <a:r>
              <a:rPr lang="lt-LT" sz="3500" dirty="0" smtClean="0"/>
              <a:t>Pirmadienis, antradienis</a:t>
            </a:r>
            <a:r>
              <a:rPr lang="lt-LT" sz="3500" dirty="0"/>
              <a:t>, trečiadienis, ketvirtadienis, penktadienis, šeštadienis, sekmadienis</a:t>
            </a:r>
          </a:p>
          <a:p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414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Kurio sudėties veiksmo atsakymas 17?</a:t>
            </a:r>
            <a:endParaRPr lang="lt-LT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/>
              <a:t>14+3</a:t>
            </a:r>
          </a:p>
          <a:p>
            <a:endParaRPr lang="lt-LT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15+1</a:t>
            </a:r>
            <a:endParaRPr lang="lt-LT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10+6</a:t>
            </a:r>
            <a:endParaRPr lang="lt-LT" dirty="0"/>
          </a:p>
        </p:txBody>
      </p:sp>
      <p:pic>
        <p:nvPicPr>
          <p:cNvPr id="13" name="Picture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7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Kurio atimties veiksmo atsakymas 12?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15-4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17-3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18-6</a:t>
            </a:r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365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11432" y="332656"/>
            <a:ext cx="8833104" cy="759181"/>
          </a:xfrm>
        </p:spPr>
        <p:txBody>
          <a:bodyPr>
            <a:noAutofit/>
          </a:bodyPr>
          <a:lstStyle/>
          <a:p>
            <a:r>
              <a:rPr lang="lt-LT" sz="3200" dirty="0" smtClean="0"/>
              <a:t>Kuris skaičius tinka šiai eilutei</a:t>
            </a:r>
            <a:r>
              <a:rPr lang="en-US" sz="3200" dirty="0" smtClean="0"/>
              <a:t>?</a:t>
            </a:r>
            <a:endParaRPr lang="lt-LT" sz="3200" dirty="0" smtClean="0"/>
          </a:p>
          <a:p>
            <a:r>
              <a:rPr lang="lt-LT" sz="3200" dirty="0" smtClean="0"/>
              <a:t>18</a:t>
            </a:r>
            <a:r>
              <a:rPr lang="en-US" sz="3200" dirty="0" smtClean="0"/>
              <a:t> </a:t>
            </a:r>
            <a:r>
              <a:rPr lang="lt-LT" sz="3200" dirty="0" smtClean="0"/>
              <a:t>-</a:t>
            </a:r>
            <a:r>
              <a:rPr lang="en-US" sz="3200" dirty="0" smtClean="0"/>
              <a:t>      =10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lt-LT" dirty="0"/>
          </a:p>
        </p:txBody>
      </p:sp>
      <p:sp>
        <p:nvSpPr>
          <p:cNvPr id="6" name="Rectangle 5"/>
          <p:cNvSpPr/>
          <p:nvPr/>
        </p:nvSpPr>
        <p:spPr>
          <a:xfrm>
            <a:off x="4200077" y="797852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8" name="Picture 7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24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155448" y="332656"/>
            <a:ext cx="8833104" cy="759181"/>
          </a:xfrm>
        </p:spPr>
        <p:txBody>
          <a:bodyPr>
            <a:noAutofit/>
          </a:bodyPr>
          <a:lstStyle/>
          <a:p>
            <a:r>
              <a:rPr lang="en-US" sz="3200" dirty="0" smtClean="0"/>
              <a:t>Mo</a:t>
            </a:r>
            <a:r>
              <a:rPr lang="lt-LT" sz="3200" dirty="0" smtClean="0"/>
              <a:t>čiutė iškepė 15 bandelių, o anūkė -  5. </a:t>
            </a:r>
          </a:p>
          <a:p>
            <a:r>
              <a:rPr lang="lt-LT" sz="3200" dirty="0" smtClean="0"/>
              <a:t>Kiek bandelių jos iškepė iš viso?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15-5</a:t>
            </a:r>
            <a:r>
              <a:rPr lang="en-US" dirty="0" smtClean="0"/>
              <a:t>=10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15+5=20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10+5=15</a:t>
            </a:r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537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155448" y="332656"/>
            <a:ext cx="8833104" cy="759181"/>
          </a:xfrm>
        </p:spPr>
        <p:txBody>
          <a:bodyPr>
            <a:noAutofit/>
          </a:bodyPr>
          <a:lstStyle/>
          <a:p>
            <a:r>
              <a:rPr lang="lt-LT" sz="3000" dirty="0" smtClean="0"/>
              <a:t>Vienoje lentynoje yra 4 obuoliai, kitoje 3 daugiau.</a:t>
            </a:r>
          </a:p>
          <a:p>
            <a:r>
              <a:rPr lang="lt-LT" sz="3000" dirty="0" smtClean="0"/>
              <a:t>Kiek obuolių yra kitoje lentinoje?</a:t>
            </a:r>
            <a:endParaRPr lang="lt-LT" sz="30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7</a:t>
            </a:r>
            <a:endParaRPr lang="lt-LT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6</a:t>
            </a:r>
            <a:endParaRPr lang="lt-LT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3</a:t>
            </a:r>
            <a:endParaRPr lang="lt-LT" dirty="0"/>
          </a:p>
        </p:txBody>
      </p:sp>
      <p:pic>
        <p:nvPicPr>
          <p:cNvPr id="13" name="Picture 12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55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Skaičių 12 padidinkite 3 vienetais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12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13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15</a:t>
            </a:r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16 cm atkarpą sutrumpinkite 3 cm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lt-LT" dirty="0" smtClean="0"/>
              <a:t>11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lt-LT" dirty="0" smtClean="0"/>
              <a:t>19</a:t>
            </a:r>
            <a:endParaRPr lang="lt-L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lt-LT" dirty="0" smtClean="0"/>
              <a:t>13</a:t>
            </a:r>
            <a:endParaRPr lang="lt-LT" dirty="0"/>
          </a:p>
        </p:txBody>
      </p:sp>
      <p:pic>
        <p:nvPicPr>
          <p:cNvPr id="7" name="Picture 6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09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Kuris laikrodis rodo 11 valandą?</a:t>
            </a:r>
            <a:endParaRPr lang="lt-LT" sz="32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02" y="3005138"/>
            <a:ext cx="1210620" cy="1216025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13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365104"/>
            <a:ext cx="1482452" cy="1482452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1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402" y="1673225"/>
            <a:ext cx="1210620" cy="1216025"/>
          </a:xfrm>
        </p:spPr>
      </p:pic>
      <p:pic>
        <p:nvPicPr>
          <p:cNvPr id="12" name="Picture 1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852689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80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3"/>
  <p:tag name="CHOICESCOUNT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ayout>
  <Type>YesNo</Type>
  <ChoicesCount>2</ChoicesCount>
  <Orientation>Left</Orientation>
</Layout>
</file>

<file path=customXml/item2.xml><?xml version="1.0" encoding="utf-8"?>
<Layout>
  <Type>MultipleChoice</Type>
  <ChoicesCount>2</ChoicesCount>
  <Orientation>Left</Orientation>
</Layout>
</file>

<file path=customXml/item3.xml><?xml version="1.0" encoding="utf-8"?>
<Layout>
  <Type>MultipleChoice</Type>
  <ChoicesCount>3</ChoicesCount>
  <Orientation>Left</Orientation>
</Layout>
</file>

<file path=customXml/item4.xml><?xml version="1.0" encoding="utf-8"?>
<Layout>
  <Type>MultipleChoice</Type>
  <ChoicesCount>3</ChoicesCount>
  <Orientation>Left</Orientation>
</Layout>
</file>

<file path=customXml/item5.xml><?xml version="1.0" encoding="utf-8"?>
<Layout>
  <Type>YesNo</Type>
  <ChoicesCount>2</ChoicesCount>
  <Orientation>Left</Orientation>
</Layout>
</file>

<file path=customXml/item6.xml><?xml version="1.0" encoding="utf-8"?>
<Layout>
  <Type>MultipleChoice</Type>
  <ChoicesCount>3</ChoicesCount>
  <Orientation>Left</Orientation>
</Layout>
</file>

<file path=customXml/itemProps1.xml><?xml version="1.0" encoding="utf-8"?>
<ds:datastoreItem xmlns:ds="http://schemas.openxmlformats.org/officeDocument/2006/customXml" ds:itemID="{1D4F853F-C7E4-4B22-A4EC-D3F0B245F793}">
  <ds:schemaRefs/>
</ds:datastoreItem>
</file>

<file path=customXml/itemProps2.xml><?xml version="1.0" encoding="utf-8"?>
<ds:datastoreItem xmlns:ds="http://schemas.openxmlformats.org/officeDocument/2006/customXml" ds:itemID="{07A48D2C-E1F1-4D4A-AB8B-54A608A2FDAB}">
  <ds:schemaRefs/>
</ds:datastoreItem>
</file>

<file path=customXml/itemProps3.xml><?xml version="1.0" encoding="utf-8"?>
<ds:datastoreItem xmlns:ds="http://schemas.openxmlformats.org/officeDocument/2006/customXml" ds:itemID="{FE04465D-9A31-496B-9EAE-A34CA50E9922}">
  <ds:schemaRefs/>
</ds:datastoreItem>
</file>

<file path=customXml/itemProps4.xml><?xml version="1.0" encoding="utf-8"?>
<ds:datastoreItem xmlns:ds="http://schemas.openxmlformats.org/officeDocument/2006/customXml" ds:itemID="{62190B75-1522-4034-B0B8-71064CFABE75}">
  <ds:schemaRefs/>
</ds:datastoreItem>
</file>

<file path=customXml/itemProps5.xml><?xml version="1.0" encoding="utf-8"?>
<ds:datastoreItem xmlns:ds="http://schemas.openxmlformats.org/officeDocument/2006/customXml" ds:itemID="{A7709931-4270-44E5-B9C8-250BC4D734A9}">
  <ds:schemaRefs/>
</ds:datastoreItem>
</file>

<file path=customXml/itemProps6.xml><?xml version="1.0" encoding="utf-8"?>
<ds:datastoreItem xmlns:ds="http://schemas.openxmlformats.org/officeDocument/2006/customXml" ds:itemID="{CD47BC32-869B-4AE3-A3C9-11D6DE4BC67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148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Įdomioji matematika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Lina</dc:creator>
  <cp:lastModifiedBy>Lina</cp:lastModifiedBy>
  <cp:revision>9</cp:revision>
  <dcterms:created xsi:type="dcterms:W3CDTF">2013-04-04T12:26:25Z</dcterms:created>
  <dcterms:modified xsi:type="dcterms:W3CDTF">2013-04-08T14:55:09Z</dcterms:modified>
</cp:coreProperties>
</file>