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8DFF8-C6E8-4908-9733-456F7B024CCD}" type="datetimeFigureOut">
              <a:rPr lang="lt-LT" smtClean="0"/>
              <a:pPr/>
              <a:t>2013.04.11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288C0-1568-4368-8796-D3586F335326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484963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2" Type="http://schemas.openxmlformats.org/officeDocument/2006/relationships/tags" Target="../tags/tag1.xml"/><Relationship Id="rId1" Type="http://schemas.openxmlformats.org/officeDocument/2006/relationships/customXml" Target="../../customXml/item1.xml"/><Relationship Id="rId6" Type="http://schemas.openxmlformats.org/officeDocument/2006/relationships/tags" Target="../tags/tag5.xml"/><Relationship Id="rId11" Type="http://schemas.openxmlformats.org/officeDocument/2006/relationships/image" Target="../media/image4.png"/><Relationship Id="rId5" Type="http://schemas.openxmlformats.org/officeDocument/2006/relationships/tags" Target="../tags/tag4.xml"/><Relationship Id="rId10" Type="http://schemas.openxmlformats.org/officeDocument/2006/relationships/image" Target="../media/image3.png"/><Relationship Id="rId4" Type="http://schemas.openxmlformats.org/officeDocument/2006/relationships/tags" Target="../tags/tag3.xml"/><Relationship Id="rId9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lt-LT" smtClean="0"/>
              <a:t>Mokytoja Lina D.</a:t>
            </a:r>
            <a:endParaRPr lang="lt-LT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30473EC-A5B6-4A69-91F8-92532E227164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Mokytoja Lina D.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73EC-A5B6-4A69-91F8-92532E22716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Mokytoja Lina D.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73EC-A5B6-4A69-91F8-92532E227164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Choic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rtl="0" eaLnBrk="1" latinLnBrk="0" hangingPunct="1">
              <a:buNone/>
              <a:defRPr/>
            </a:lvl1pPr>
            <a:lvl2pPr marL="274320" indent="0" algn="ctr" rtl="0" eaLnBrk="1" latinLnBrk="0" hangingPunct="1">
              <a:buNone/>
              <a:defRPr/>
            </a:lvl2pPr>
            <a:lvl3pPr marL="594360" indent="0" algn="ctr" rtl="0" eaLnBrk="1" latinLnBrk="0" hangingPunct="1">
              <a:buNone/>
              <a:defRPr/>
            </a:lvl3pPr>
            <a:lvl4pPr marL="868680" indent="0" algn="ctr" rtl="0" eaLnBrk="1" latinLnBrk="0" hangingPunct="1">
              <a:buNone/>
              <a:defRPr/>
            </a:lvl4pPr>
            <a:lvl5pPr marL="1143000" indent="0" algn="ctr" rtl="0" eaLnBrk="1" latinLnBrk="0" hangingPunct="1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2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rtl="0" eaLnBrk="1" latinLnBrk="0" hangingPunct="1">
              <a:buNone/>
              <a:defRPr sz="3200"/>
            </a:lvl1pPr>
            <a:lvl2pPr marL="274320" indent="0" algn="l" rtl="0" eaLnBrk="1" latinLnBrk="0" hangingPunct="1">
              <a:buNone/>
              <a:defRPr sz="3200"/>
            </a:lvl2pPr>
            <a:lvl3pPr marL="594360" indent="0" algn="l" rtl="0" eaLnBrk="1" latinLnBrk="0" hangingPunct="1">
              <a:buNone/>
              <a:defRPr sz="3200"/>
            </a:lvl3pPr>
            <a:lvl4pPr marL="868680" indent="0" algn="l" rtl="0" eaLnBrk="1" latinLnBrk="0" hangingPunct="1">
              <a:buNone/>
              <a:defRPr sz="3200"/>
            </a:lvl4pPr>
            <a:lvl5pPr marL="1143000" indent="0" algn="l" rtl="0" eaLnBrk="1" latinLnBrk="0" hangingPunct="1"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lt-LT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rtl="0" eaLnBrk="1" latinLnBrk="0" hangingPunct="1">
              <a:buNone/>
              <a:defRPr sz="3200"/>
            </a:lvl1pPr>
            <a:lvl2pPr marL="274320" indent="0" algn="l" rtl="0" eaLnBrk="1" latinLnBrk="0" hangingPunct="1">
              <a:buNone/>
              <a:defRPr sz="3200"/>
            </a:lvl2pPr>
            <a:lvl3pPr marL="594360" indent="0" algn="l" rtl="0" eaLnBrk="1" latinLnBrk="0" hangingPunct="1">
              <a:buNone/>
              <a:defRPr sz="3200"/>
            </a:lvl3pPr>
            <a:lvl4pPr marL="868680" indent="0" algn="l" rtl="0" eaLnBrk="1" latinLnBrk="0" hangingPunct="1">
              <a:buNone/>
              <a:defRPr sz="3200"/>
            </a:lvl4pPr>
            <a:lvl5pPr marL="1143000" indent="0" algn="l" rtl="0" eaLnBrk="1" latinLnBrk="0" hangingPunct="1"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rtl="0" eaLnBrk="1" latinLnBrk="0" hangingPunct="1">
              <a:buNone/>
              <a:defRPr sz="3200"/>
            </a:lvl1pPr>
            <a:lvl2pPr marL="274320" indent="0" algn="l" rtl="0" eaLnBrk="1" latinLnBrk="0" hangingPunct="1">
              <a:buNone/>
              <a:defRPr sz="3200"/>
            </a:lvl2pPr>
            <a:lvl3pPr marL="594360" indent="0" algn="l" rtl="0" eaLnBrk="1" latinLnBrk="0" hangingPunct="1">
              <a:buNone/>
              <a:defRPr sz="3200"/>
            </a:lvl3pPr>
            <a:lvl4pPr marL="868680" indent="0" algn="l" rtl="0" eaLnBrk="1" latinLnBrk="0" hangingPunct="1">
              <a:buNone/>
              <a:defRPr sz="3200"/>
            </a:lvl4pPr>
            <a:lvl5pPr marL="1143000" indent="0" algn="l" rtl="0" eaLnBrk="1" latinLnBrk="0" hangingPunct="1"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lt-LT"/>
          </a:p>
        </p:txBody>
      </p:sp>
      <p:pic>
        <p:nvPicPr>
          <p:cNvPr id="10" name="Picture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xmlns="" val="41561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Mokytoja Lina D.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73EC-A5B6-4A69-91F8-92532E227164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lt-LT" smtClean="0"/>
              <a:t>Mokytoja Lina D.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30473EC-A5B6-4A69-91F8-92532E227164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Mokytoja Lina D.</a:t>
            </a:r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73EC-A5B6-4A69-91F8-92532E227164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Mokytoja Lina D.</a:t>
            </a:r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73EC-A5B6-4A69-91F8-92532E227164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Mokytoja Lina D.</a:t>
            </a:r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73EC-A5B6-4A69-91F8-92532E227164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Mokytoja Lina D.</a:t>
            </a:r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73EC-A5B6-4A69-91F8-92532E227164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Mokytoja Lina D.</a:t>
            </a:r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73EC-A5B6-4A69-91F8-92532E227164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Mokytoja Lina D.</a:t>
            </a:r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73EC-A5B6-4A69-91F8-92532E227164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Mokytoja Lina D.</a:t>
            </a:r>
            <a:endParaRPr lang="lt-LT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0473EC-A5B6-4A69-91F8-92532E227164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Lietuvių kalbos viktorina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Pirmokams</a:t>
            </a:r>
          </a:p>
          <a:p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Mokytoja Lina D.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54119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Pabaikite sakinį. </a:t>
            </a:r>
            <a:r>
              <a:rPr lang="lt-LT" b="1" dirty="0" smtClean="0"/>
              <a:t>Kai žmonės dar nebuvo laikrodžio išradę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lt-LT" dirty="0"/>
              <a:t>s</a:t>
            </a:r>
            <a:r>
              <a:rPr lang="lt-LT" dirty="0" smtClean="0"/>
              <a:t>enelis pirmas ėmė valandas skaičiuoti.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lt-LT" dirty="0"/>
              <a:t>g</a:t>
            </a:r>
            <a:r>
              <a:rPr lang="lt-LT" dirty="0" smtClean="0"/>
              <a:t>aidžiai valandas skaičiuodavo.</a:t>
            </a:r>
            <a:endParaRPr lang="lt-LT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lt-LT" dirty="0"/>
              <a:t>l</a:t>
            </a:r>
            <a:r>
              <a:rPr lang="lt-LT" dirty="0" smtClean="0"/>
              <a:t>aikrodėliai laiko žingsnius matuoja.</a:t>
            </a:r>
            <a:endParaRPr lang="lt-LT" dirty="0"/>
          </a:p>
        </p:txBody>
      </p:sp>
      <p:pic>
        <p:nvPicPr>
          <p:cNvPr id="7" name="Picture 6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10944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lt-LT" sz="3600" dirty="0" smtClean="0"/>
              <a:t>Kas matuoja laiką?</a:t>
            </a:r>
            <a:endParaRPr lang="lt-LT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lt-LT" dirty="0" smtClean="0"/>
              <a:t>Laikraštis</a:t>
            </a:r>
            <a:endParaRPr lang="lt-LT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lt-LT" dirty="0" smtClean="0"/>
              <a:t>Laikrodis</a:t>
            </a:r>
            <a:endParaRPr lang="lt-LT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lt-LT" dirty="0"/>
              <a:t>L</a:t>
            </a:r>
            <a:r>
              <a:rPr lang="lt-LT" dirty="0" smtClean="0"/>
              <a:t>aikdaris</a:t>
            </a:r>
            <a:endParaRPr lang="lt-LT" dirty="0"/>
          </a:p>
        </p:txBody>
      </p:sp>
      <p:pic>
        <p:nvPicPr>
          <p:cNvPr id="13" name="Picture 12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6309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lt-LT" sz="3600" dirty="0" smtClean="0"/>
              <a:t>Buvo vakar</a:t>
            </a: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lt-LT" dirty="0" smtClean="0"/>
              <a:t>Ieškojo, dainavo, sapnavo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lt-LT" dirty="0" smtClean="0"/>
              <a:t>Ieško, dainuoja, sapnuoja</a:t>
            </a:r>
            <a:endParaRPr lang="lt-LT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lt-LT" dirty="0" smtClean="0"/>
              <a:t>Ieškos, dainuos, sapnuos</a:t>
            </a:r>
            <a:endParaRPr lang="lt-LT" dirty="0"/>
          </a:p>
        </p:txBody>
      </p:sp>
      <p:pic>
        <p:nvPicPr>
          <p:cNvPr id="7" name="Picture 6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8441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lt-LT" sz="3600" dirty="0" smtClean="0"/>
              <a:t>Bus rytoj</a:t>
            </a: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lt-LT" dirty="0" smtClean="0"/>
              <a:t>Skambina, ragauja, kepa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lt-LT" dirty="0" smtClean="0"/>
              <a:t>Skambino, ragavo, kepė</a:t>
            </a:r>
            <a:endParaRPr lang="lt-LT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lt-LT" dirty="0" smtClean="0"/>
              <a:t>Skambins, ragaus, keps</a:t>
            </a:r>
            <a:endParaRPr lang="lt-LT" dirty="0"/>
          </a:p>
        </p:txBody>
      </p:sp>
      <p:pic>
        <p:nvPicPr>
          <p:cNvPr id="7" name="Picture 6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97151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>
            <a:noAutofit/>
          </a:bodyPr>
          <a:lstStyle/>
          <a:p>
            <a:r>
              <a:rPr lang="lt-LT" sz="2800" dirty="0" smtClean="0"/>
              <a:t>Išrinkite tinkamą dvibalsį</a:t>
            </a:r>
          </a:p>
          <a:p>
            <a:r>
              <a:rPr lang="lt-LT" sz="2800" dirty="0" smtClean="0"/>
              <a:t>Š       NAS</a:t>
            </a:r>
            <a:endParaRPr lang="lt-L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lt-LT" dirty="0" smtClean="0"/>
              <a:t>ie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lt-LT" dirty="0" smtClean="0"/>
              <a:t>ei</a:t>
            </a:r>
            <a:endParaRPr lang="lt-LT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lt-LT" dirty="0" smtClean="0"/>
              <a:t>uo</a:t>
            </a:r>
            <a:endParaRPr lang="lt-LT" dirty="0"/>
          </a:p>
        </p:txBody>
      </p:sp>
      <p:sp>
        <p:nvSpPr>
          <p:cNvPr id="6" name="Rectangle 5"/>
          <p:cNvSpPr/>
          <p:nvPr/>
        </p:nvSpPr>
        <p:spPr>
          <a:xfrm>
            <a:off x="4067944" y="628010"/>
            <a:ext cx="54270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8" name="Picture 7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48040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155448" y="260648"/>
            <a:ext cx="8833104" cy="759181"/>
          </a:xfrm>
        </p:spPr>
        <p:txBody>
          <a:bodyPr>
            <a:noAutofit/>
          </a:bodyPr>
          <a:lstStyle/>
          <a:p>
            <a:r>
              <a:rPr lang="lt-LT" sz="2800" dirty="0" smtClean="0"/>
              <a:t>Išrinkite tinkamą dvibalsį</a:t>
            </a:r>
          </a:p>
          <a:p>
            <a:r>
              <a:rPr lang="lt-LT" sz="2800" dirty="0" smtClean="0"/>
              <a:t>D         NA</a:t>
            </a:r>
            <a:endParaRPr lang="lt-L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lt-LT" dirty="0" smtClean="0"/>
              <a:t>ou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lt-LT" dirty="0" smtClean="0"/>
              <a:t>uo</a:t>
            </a:r>
            <a:endParaRPr lang="lt-LT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lt-LT" dirty="0"/>
              <a:t>o</a:t>
            </a:r>
          </a:p>
        </p:txBody>
      </p:sp>
      <p:pic>
        <p:nvPicPr>
          <p:cNvPr id="7" name="Picture 6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139952" y="764704"/>
            <a:ext cx="5760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65970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lt-LT" dirty="0" smtClean="0"/>
              <a:t>Kuriems žodžiams trūksta raidės </a:t>
            </a:r>
            <a:r>
              <a:rPr lang="lt-LT" sz="3600" b="1" dirty="0" smtClean="0">
                <a:solidFill>
                  <a:srgbClr val="C00000"/>
                </a:solidFill>
              </a:rPr>
              <a:t>y</a:t>
            </a:r>
            <a:r>
              <a:rPr lang="lt-LT" dirty="0" smtClean="0"/>
              <a:t>?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lt-LT" dirty="0"/>
              <a:t>R</a:t>
            </a:r>
            <a:r>
              <a:rPr lang="lt-LT" dirty="0" smtClean="0"/>
              <a:t>_tas, k_la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lt-LT" dirty="0" smtClean="0"/>
              <a:t>L_pa, m_li</a:t>
            </a:r>
            <a:endParaRPr lang="lt-LT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lt-LT" dirty="0" smtClean="0"/>
              <a:t>R_tasi, mam_tė</a:t>
            </a:r>
            <a:endParaRPr lang="lt-LT" dirty="0"/>
          </a:p>
        </p:txBody>
      </p:sp>
      <p:pic>
        <p:nvPicPr>
          <p:cNvPr id="7" name="Picture 6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45757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lt-LT" sz="3200" dirty="0" smtClean="0"/>
              <a:t>Pirmas pavasario mėnuo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lt-LT" dirty="0" smtClean="0"/>
              <a:t>Sausis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lt-LT" dirty="0" smtClean="0"/>
              <a:t>Kovas</a:t>
            </a:r>
            <a:endParaRPr lang="lt-LT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lt-LT" dirty="0" smtClean="0"/>
              <a:t>Birželis</a:t>
            </a:r>
            <a:endParaRPr lang="lt-LT" dirty="0"/>
          </a:p>
        </p:txBody>
      </p:sp>
      <p:pic>
        <p:nvPicPr>
          <p:cNvPr id="7" name="Paveikslėlis 6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59880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lt-LT" dirty="0" smtClean="0"/>
              <a:t>Eina be kojų, muša be rankų. Kas?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lt-LT" dirty="0"/>
              <a:t>L</a:t>
            </a:r>
            <a:r>
              <a:rPr lang="lt-LT" dirty="0" smtClean="0"/>
              <a:t>azda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lt-LT" dirty="0" smtClean="0"/>
              <a:t>Laikrodis</a:t>
            </a:r>
            <a:endParaRPr lang="lt-LT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lt-LT" dirty="0"/>
              <a:t>B</a:t>
            </a:r>
            <a:r>
              <a:rPr lang="lt-LT" dirty="0" smtClean="0"/>
              <a:t>atai</a:t>
            </a:r>
            <a:endParaRPr lang="lt-LT" dirty="0"/>
          </a:p>
        </p:txBody>
      </p:sp>
      <p:pic>
        <p:nvPicPr>
          <p:cNvPr id="7" name="Picture 6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04552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3"/>
  <p:tag name="CHOICESCOUNT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1"/>
  <p:tag name="CHOICESCOUNT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2"/>
  <p:tag name="CHOICESCOUNT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1"/>
  <p:tag name="CHOICESCOUNT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2"/>
  <p:tag name="CHOICES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2"/>
  <p:tag name="CHOICESCOUNT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2"/>
  <p:tag name="CHOICESCOUNT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1"/>
  <p:tag name="CHOICESCOUNT" val="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Layout>
  <Type>MultipleChoice</Type>
  <ChoicesCount>3</ChoicesCount>
  <Orientation>Left</Orientation>
</Layout>
</file>

<file path=customXml/itemProps1.xml><?xml version="1.0" encoding="utf-8"?>
<ds:datastoreItem xmlns:ds="http://schemas.openxmlformats.org/officeDocument/2006/customXml" ds:itemID="{886326B8-3F03-4974-BF77-F0038CB4680D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53</TotalTime>
  <Words>124</Words>
  <Application>Microsoft Office PowerPoint</Application>
  <PresentationFormat>Demonstracija ekrane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1" baseType="lpstr">
      <vt:lpstr>Origin</vt:lpstr>
      <vt:lpstr>Lietuvių kalbos viktorina</vt:lpstr>
      <vt:lpstr>Skaidrė 2</vt:lpstr>
      <vt:lpstr>Skaidrė 3</vt:lpstr>
      <vt:lpstr>Skaidrė 4</vt:lpstr>
      <vt:lpstr>Skaidrė 5</vt:lpstr>
      <vt:lpstr>Skaidrė 6</vt:lpstr>
      <vt:lpstr>Skaidrė 7</vt:lpstr>
      <vt:lpstr>Skaidrė 8</vt:lpstr>
      <vt:lpstr>Skaidrė 9</vt:lpstr>
      <vt:lpstr>Skaidrė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Lietuvių kalbos viktorina</dc:title>
  <dc:creator>Lina</dc:creator>
  <cp:lastModifiedBy>Nemira</cp:lastModifiedBy>
  <cp:revision>5</cp:revision>
  <dcterms:created xsi:type="dcterms:W3CDTF">2013-04-04T13:55:24Z</dcterms:created>
  <dcterms:modified xsi:type="dcterms:W3CDTF">2013-04-11T04:39:58Z</dcterms:modified>
</cp:coreProperties>
</file>