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4" r:id="rId3"/>
    <p:sldId id="260" r:id="rId4"/>
    <p:sldId id="259" r:id="rId5"/>
    <p:sldId id="261" r:id="rId6"/>
    <p:sldId id="262" r:id="rId7"/>
    <p:sldId id="263" r:id="rId8"/>
    <p:sldId id="257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0" autoAdjust="0"/>
    <p:restoredTop sz="86388" autoAdjust="0"/>
  </p:normalViewPr>
  <p:slideViewPr>
    <p:cSldViewPr>
      <p:cViewPr varScale="1">
        <p:scale>
          <a:sx n="62" d="100"/>
          <a:sy n="62" d="100"/>
        </p:scale>
        <p:origin x="-570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244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6833-11D3-4C5D-8036-1928393ADAAE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0E0B9-595F-48AE-A30C-900AEEC7D2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6833-11D3-4C5D-8036-1928393ADAAE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0E0B9-595F-48AE-A30C-900AEEC7D2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6833-11D3-4C5D-8036-1928393ADAAE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0E0B9-595F-48AE-A30C-900AEEC7D2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6833-11D3-4C5D-8036-1928393ADAAE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0E0B9-595F-48AE-A30C-900AEEC7D2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6833-11D3-4C5D-8036-1928393ADAAE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0E0B9-595F-48AE-A30C-900AEEC7D2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6833-11D3-4C5D-8036-1928393ADAAE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0E0B9-595F-48AE-A30C-900AEEC7D2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6833-11D3-4C5D-8036-1928393ADAAE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0E0B9-595F-48AE-A30C-900AEEC7D2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6833-11D3-4C5D-8036-1928393ADAAE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0E0B9-595F-48AE-A30C-900AEEC7D2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6833-11D3-4C5D-8036-1928393ADAAE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0E0B9-595F-48AE-A30C-900AEEC7D2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6833-11D3-4C5D-8036-1928393ADAAE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0E0B9-595F-48AE-A30C-900AEEC7D2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6833-11D3-4C5D-8036-1928393ADAAE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0E0B9-595F-48AE-A30C-900AEEC7D2C9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36833-11D3-4C5D-8036-1928393ADAAE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0E0B9-595F-48AE-A30C-900AEEC7D2C9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Pasaka “Dalybos”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Lietuvi</a:t>
            </a:r>
            <a:r>
              <a:rPr lang="lt-LT" smtClean="0"/>
              <a:t>ų kalbos pamoka II klasėje</a:t>
            </a:r>
          </a:p>
          <a:p>
            <a:r>
              <a:rPr lang="lt-LT" smtClean="0"/>
              <a:t>Mokytoja D. Mockienė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50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125113" cy="924475"/>
          </a:xfrm>
        </p:spPr>
        <p:txBody>
          <a:bodyPr/>
          <a:lstStyle/>
          <a:p>
            <a:r>
              <a:rPr lang="lt-LT" b="1" dirty="0" smtClean="0"/>
              <a:t>Ką dalijo valstietis?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5050639"/>
          </a:xfrm>
        </p:spPr>
        <p:txBody>
          <a:bodyPr>
            <a:normAutofit/>
          </a:bodyPr>
          <a:lstStyle/>
          <a:p>
            <a:r>
              <a:rPr lang="lt-LT" sz="3200" b="1" dirty="0" smtClean="0"/>
              <a:t>Žąsį</a:t>
            </a:r>
            <a:endParaRPr lang="en-US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13" y="3284984"/>
            <a:ext cx="5486151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356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Kaip valstietis dalijo?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3200" b="1" dirty="0" smtClean="0"/>
              <a:t>Galvą nupjovė ponui</a:t>
            </a:r>
          </a:p>
          <a:p>
            <a:r>
              <a:rPr lang="lt-LT" sz="3200" b="1" dirty="0" smtClean="0"/>
              <a:t>Sturplį paskyrė poniai</a:t>
            </a:r>
          </a:p>
          <a:p>
            <a:r>
              <a:rPr lang="lt-LT" sz="3200" b="1" dirty="0" smtClean="0"/>
              <a:t>Kojas davė sūnums</a:t>
            </a:r>
          </a:p>
          <a:p>
            <a:r>
              <a:rPr lang="lt-LT" sz="3200" b="1" dirty="0" smtClean="0"/>
              <a:t>Sparnus davė </a:t>
            </a:r>
            <a:r>
              <a:rPr lang="lt-LT" sz="3200" b="1" dirty="0" smtClean="0"/>
              <a:t>dukterims</a:t>
            </a:r>
            <a:endParaRPr lang="en-US" sz="3200" b="1" dirty="0" smtClean="0"/>
          </a:p>
          <a:p>
            <a:r>
              <a:rPr lang="en-US" sz="3200" b="1" dirty="0" err="1" smtClean="0"/>
              <a:t>Likusi</a:t>
            </a:r>
            <a:r>
              <a:rPr lang="lt-LT" sz="3200" b="1" dirty="0" smtClean="0"/>
              <a:t>ą žąsį pasiliko sau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6507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Kaip dalijo valstietis: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t-LT" b="1" dirty="0" smtClean="0"/>
              <a:t>Ponas, ponia ir 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lt-LT" dirty="0" smtClean="0"/>
          </a:p>
          <a:p>
            <a:endParaRPr lang="lt-LT" dirty="0"/>
          </a:p>
          <a:p>
            <a:endParaRPr lang="lt-LT" dirty="0" smtClean="0"/>
          </a:p>
          <a:p>
            <a:endParaRPr lang="lt-LT" dirty="0"/>
          </a:p>
          <a:p>
            <a:endParaRPr lang="lt-LT" dirty="0" smtClean="0"/>
          </a:p>
          <a:p>
            <a:endParaRPr lang="lt-LT" dirty="0"/>
          </a:p>
          <a:p>
            <a:pPr marL="0" indent="0">
              <a:buNone/>
            </a:pPr>
            <a:r>
              <a:rPr lang="lt-LT" sz="2400" b="1" dirty="0"/>
              <a:t>b</a:t>
            </a:r>
            <a:r>
              <a:rPr lang="lt-LT" sz="2400" b="1" dirty="0" smtClean="0"/>
              <a:t>us trys</a:t>
            </a:r>
            <a:endParaRPr lang="en-US" sz="24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lt-LT" b="1" dirty="0" smtClean="0"/>
              <a:t>Du sūnūs ir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lt-LT" dirty="0" smtClean="0"/>
          </a:p>
          <a:p>
            <a:endParaRPr lang="lt-LT" dirty="0"/>
          </a:p>
          <a:p>
            <a:endParaRPr lang="lt-LT" dirty="0" smtClean="0"/>
          </a:p>
          <a:p>
            <a:endParaRPr lang="lt-LT" dirty="0"/>
          </a:p>
          <a:p>
            <a:endParaRPr lang="lt-LT" dirty="0" smtClean="0"/>
          </a:p>
          <a:p>
            <a:endParaRPr lang="lt-LT" dirty="0"/>
          </a:p>
          <a:p>
            <a:pPr marL="0" indent="0">
              <a:buNone/>
            </a:pPr>
            <a:r>
              <a:rPr lang="lt-LT" sz="2400" b="1" dirty="0"/>
              <a:t>b</a:t>
            </a:r>
            <a:r>
              <a:rPr lang="lt-LT" sz="2400" b="1" dirty="0" smtClean="0"/>
              <a:t>us trys</a:t>
            </a:r>
            <a:endParaRPr lang="en-US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356992"/>
            <a:ext cx="2736303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044" y="3356992"/>
            <a:ext cx="2627308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052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t-LT" sz="2400" b="1" dirty="0" smtClean="0"/>
              <a:t>Dvi dukterys ir</a:t>
            </a:r>
          </a:p>
          <a:p>
            <a:pPr marL="0" indent="0">
              <a:buNone/>
            </a:pPr>
            <a:endParaRPr lang="lt-LT" sz="2400" b="1" dirty="0"/>
          </a:p>
          <a:p>
            <a:pPr marL="0" indent="0">
              <a:buNone/>
            </a:pPr>
            <a:endParaRPr lang="lt-LT" sz="2400" b="1" dirty="0" smtClean="0"/>
          </a:p>
          <a:p>
            <a:pPr marL="0" indent="0">
              <a:buNone/>
            </a:pPr>
            <a:endParaRPr lang="lt-LT" sz="2400" b="1" dirty="0" smtClean="0"/>
          </a:p>
          <a:p>
            <a:pPr marL="0" indent="0">
              <a:buNone/>
            </a:pPr>
            <a:endParaRPr lang="lt-LT" sz="2400" b="1" dirty="0"/>
          </a:p>
          <a:p>
            <a:pPr marL="0" indent="0">
              <a:buNone/>
            </a:pPr>
            <a:endParaRPr lang="lt-LT" sz="2400" b="1" dirty="0" smtClean="0"/>
          </a:p>
          <a:p>
            <a:pPr marL="0" indent="0">
              <a:buNone/>
            </a:pPr>
            <a:endParaRPr lang="lt-LT" sz="2400" b="1" dirty="0"/>
          </a:p>
          <a:p>
            <a:pPr marL="0" indent="0">
              <a:buNone/>
            </a:pPr>
            <a:endParaRPr lang="lt-LT" sz="2400" b="1" dirty="0" smtClean="0"/>
          </a:p>
          <a:p>
            <a:pPr marL="0" indent="0">
              <a:buNone/>
            </a:pPr>
            <a:r>
              <a:rPr lang="lt-LT" sz="2400" b="1" dirty="0"/>
              <a:t>b</a:t>
            </a:r>
            <a:r>
              <a:rPr lang="lt-LT" sz="2400" b="1" dirty="0" smtClean="0"/>
              <a:t>us trys</a:t>
            </a:r>
            <a:endParaRPr lang="lt-LT" sz="2400" b="1" dirty="0"/>
          </a:p>
          <a:p>
            <a:pPr marL="0" indent="0">
              <a:buNone/>
            </a:pPr>
            <a:endParaRPr lang="lt-LT" sz="2400" b="1" dirty="0" smtClean="0"/>
          </a:p>
          <a:p>
            <a:pPr marL="0" indent="0">
              <a:buNone/>
            </a:pPr>
            <a:endParaRPr lang="lt-LT" sz="2400" b="1" dirty="0"/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340768"/>
            <a:ext cx="3469242" cy="4520283"/>
          </a:xfrm>
        </p:spPr>
        <p:txBody>
          <a:bodyPr>
            <a:normAutofit fontScale="92500" lnSpcReduction="10000"/>
          </a:bodyPr>
          <a:lstStyle/>
          <a:p>
            <a:endParaRPr lang="lt-LT" dirty="0" smtClean="0"/>
          </a:p>
          <a:p>
            <a:endParaRPr lang="lt-LT" dirty="0"/>
          </a:p>
          <a:p>
            <a:endParaRPr lang="lt-LT" dirty="0" smtClean="0"/>
          </a:p>
          <a:p>
            <a:endParaRPr lang="lt-LT" dirty="0"/>
          </a:p>
          <a:p>
            <a:endParaRPr lang="lt-LT" dirty="0" smtClean="0"/>
          </a:p>
          <a:p>
            <a:endParaRPr lang="lt-LT" dirty="0"/>
          </a:p>
          <a:p>
            <a:endParaRPr lang="lt-LT" dirty="0" smtClean="0"/>
          </a:p>
          <a:p>
            <a:endParaRPr lang="lt-LT" dirty="0"/>
          </a:p>
          <a:p>
            <a:endParaRPr lang="lt-LT" dirty="0" smtClean="0"/>
          </a:p>
          <a:p>
            <a:pPr marL="0" indent="0">
              <a:buNone/>
            </a:pPr>
            <a:r>
              <a:rPr lang="lt-LT" sz="2600" b="1" dirty="0"/>
              <a:t>i</a:t>
            </a:r>
            <a:r>
              <a:rPr lang="lt-LT" sz="2600" b="1" dirty="0" smtClean="0"/>
              <a:t>r aš </a:t>
            </a:r>
          </a:p>
          <a:p>
            <a:pPr marL="0" indent="0">
              <a:buNone/>
            </a:pPr>
            <a:r>
              <a:rPr lang="lt-LT" sz="2600" b="1" dirty="0" smtClean="0"/>
              <a:t>– bus trys.</a:t>
            </a:r>
            <a:endParaRPr lang="en-US" sz="26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825628"/>
            <a:ext cx="2736304" cy="1683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990500" y="1772816"/>
            <a:ext cx="2592289" cy="1368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0502" y="3284985"/>
            <a:ext cx="2619375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129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1009650" y="188640"/>
            <a:ext cx="7124700" cy="949598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lt-LT" dirty="0" smtClean="0"/>
              <a:t>Aptarkime, kaip sekėsi dirbti.</a:t>
            </a:r>
            <a:endParaRPr lang="lt-LT" dirty="0" smtClean="0"/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468313" y="1268760"/>
            <a:ext cx="8280400" cy="423034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sz="2800" dirty="0" smtClean="0"/>
              <a:t> </a:t>
            </a:r>
            <a:r>
              <a:rPr lang="lt-LT" sz="2800" b="1" dirty="0" smtClean="0"/>
              <a:t>Ar buvo įdomu sekti pasaką?</a:t>
            </a:r>
          </a:p>
          <a:p>
            <a:r>
              <a:rPr lang="lt-LT" sz="2800" b="1" dirty="0" smtClean="0"/>
              <a:t> Ar pasisekė gražiai, nuosekliai pasekti? </a:t>
            </a:r>
          </a:p>
          <a:p>
            <a:r>
              <a:rPr lang="lt-LT" sz="2800" b="1" dirty="0" smtClean="0"/>
              <a:t> Ar </a:t>
            </a:r>
            <a:r>
              <a:rPr lang="en-US" sz="2800" b="1" dirty="0" err="1" smtClean="0"/>
              <a:t>naudingas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buvo</a:t>
            </a:r>
            <a:r>
              <a:rPr lang="en-US" sz="2800" b="1" dirty="0" smtClean="0"/>
              <a:t> </a:t>
            </a:r>
            <a:r>
              <a:rPr lang="lt-LT" sz="2800" b="1" dirty="0" smtClean="0"/>
              <a:t>jūsų nupieštas dalybų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planas</a:t>
            </a:r>
            <a:r>
              <a:rPr lang="en-US" sz="2800" b="1" dirty="0" smtClean="0"/>
              <a:t>?</a:t>
            </a:r>
            <a:endParaRPr lang="lt-LT" sz="2800" b="1" dirty="0" smtClean="0"/>
          </a:p>
          <a:p>
            <a:r>
              <a:rPr lang="lt-LT" sz="2800" b="1" dirty="0" smtClean="0"/>
              <a:t>Ar naudingos buvo mano paruoštos skaidrės?</a:t>
            </a:r>
          </a:p>
          <a:p>
            <a:r>
              <a:rPr lang="lt-LT" sz="2800" b="1" dirty="0" smtClean="0"/>
              <a:t> Įsivertinkite, kaip sekėsi (šviesoforas)</a:t>
            </a:r>
          </a:p>
          <a:p>
            <a:r>
              <a:rPr lang="lt-LT" sz="2800" b="1" dirty="0"/>
              <a:t> </a:t>
            </a:r>
            <a:r>
              <a:rPr lang="lt-LT" sz="2800" b="1" dirty="0" smtClean="0"/>
              <a:t>Kam galėtumėte pasekti šią pasaką? </a:t>
            </a:r>
            <a:endParaRPr lang="en-US" sz="2800" b="1" dirty="0" smtClean="0"/>
          </a:p>
          <a:p>
            <a:pPr marL="0" indent="0">
              <a:buNone/>
            </a:pPr>
            <a:endParaRPr lang="lt-LT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82139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Dovile\AppData\Local\Microsoft\Windows\Temporary Internet Files\Content.IE5\JKIDV6FR\MC900404263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37" y="908720"/>
            <a:ext cx="8595773" cy="5472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961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>
          <a:xfrm>
            <a:off x="685800" y="1266032"/>
            <a:ext cx="7772400" cy="1470025"/>
          </a:xfrm>
          <a:prstGeom prst="rect">
            <a:avLst/>
          </a:prstGeom>
        </p:spPr>
        <p:txBody>
          <a:bodyPr/>
          <a:lstStyle>
            <a:defPPr>
              <a:defRPr lang="lt-L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6">
                  <a:lumMod val="75000"/>
                </a:schemeClr>
              </a:buClr>
              <a:defRPr/>
            </a:pPr>
            <a:r>
              <a:rPr lang="en-US" sz="3600" b="1" dirty="0" smtClean="0">
                <a:cs typeface="Times New Roman" pitchFamily="18" charset="0"/>
              </a:rPr>
              <a:t>Para</a:t>
            </a:r>
            <a:r>
              <a:rPr lang="lt-LT" sz="3600" b="1" dirty="0" smtClean="0">
                <a:cs typeface="Times New Roman" pitchFamily="18" charset="0"/>
              </a:rPr>
              <a:t>šykite pirmą mintį, kuri atėjo į galvą, išgirdus žodį PASAKA</a:t>
            </a:r>
            <a:endParaRPr lang="lt-LT" sz="3600" b="1" dirty="0" smtClean="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3" name="Picture 2" descr="C:\Users\Dovile\AppData\Local\Microsoft\Windows\Temporary Internet Files\Content.IE5\JKIDV6FR\MC900404263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356991"/>
            <a:ext cx="4750296" cy="302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3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grandmoth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9" b="1283"/>
          <a:stretch>
            <a:fillRect/>
          </a:stretch>
        </p:blipFill>
        <p:spPr bwMode="auto">
          <a:xfrm>
            <a:off x="251520" y="188640"/>
            <a:ext cx="8712968" cy="6335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247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15616" y="836712"/>
            <a:ext cx="6965245" cy="1202485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</a:t>
            </a:r>
            <a:r>
              <a:rPr lang="lt-LT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ždavinys:</a:t>
            </a: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331640" y="2276872"/>
            <a:ext cx="6327805" cy="344619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charset="2"/>
              <a:buNone/>
            </a:pPr>
            <a:r>
              <a:rPr lang="lt-LT" sz="3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Gebėsite nuosekliai pasekti pasaką „Dalybos“</a:t>
            </a:r>
            <a:endParaRPr lang="en-US" sz="3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50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Kaip</a:t>
            </a:r>
            <a:r>
              <a:rPr lang="en-US" dirty="0" smtClean="0"/>
              <a:t> </a:t>
            </a:r>
            <a:r>
              <a:rPr lang="en-US" dirty="0" err="1" smtClean="0"/>
              <a:t>dirbsime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/>
              <a:t>Klausysim</a:t>
            </a:r>
            <a:r>
              <a:rPr lang="lt-LT" sz="2800" b="1" dirty="0"/>
              <a:t>ė</a:t>
            </a:r>
            <a:r>
              <a:rPr lang="en-US" sz="2800" b="1" dirty="0" smtClean="0"/>
              <a:t>s</a:t>
            </a:r>
            <a:r>
              <a:rPr lang="lt-LT" sz="2800" b="1" dirty="0" smtClean="0"/>
              <a:t> kompaktinės plokštelės įrašo.</a:t>
            </a:r>
          </a:p>
          <a:p>
            <a:r>
              <a:rPr lang="lt-LT" sz="2800" b="1" dirty="0" smtClean="0"/>
              <a:t>Naudosimės savo pieštomis ir vadovėlio iliustracijomis.</a:t>
            </a:r>
          </a:p>
          <a:p>
            <a:r>
              <a:rPr lang="lt-LT" sz="2800" b="1" dirty="0" smtClean="0"/>
              <a:t>Dirbsime grupėse, porose ir  po vieną.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9090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Kaip</a:t>
            </a:r>
            <a:r>
              <a:rPr lang="en-US" dirty="0" smtClean="0"/>
              <a:t> </a:t>
            </a:r>
            <a:r>
              <a:rPr lang="lt-LT" dirty="0" smtClean="0"/>
              <a:t>įsivertinsime?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2800" b="1" dirty="0" smtClean="0"/>
              <a:t>Pasiklausę sekamų pasakų, aptarsime, kaip sekėsi ir įsivertinsime šviesoforo spalvomis.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3697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1331913" y="1268413"/>
            <a:ext cx="6192837" cy="172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Paklausykim</a:t>
            </a:r>
            <a:r>
              <a:rPr lang="en-US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 </a:t>
            </a:r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!</a:t>
            </a:r>
          </a:p>
        </p:txBody>
      </p:sp>
      <p:pic>
        <p:nvPicPr>
          <p:cNvPr id="6" name="Picture 3" descr="C:\Users\Dovile\AppData\Local\Microsoft\Windows\Temporary Internet Files\Content.IE5\JKIDV6FR\MC900439849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1" y="3140968"/>
            <a:ext cx="3960439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740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Kiek</a:t>
            </a:r>
            <a:r>
              <a:rPr lang="en-US" b="1" dirty="0" smtClean="0"/>
              <a:t> </a:t>
            </a:r>
            <a:r>
              <a:rPr lang="en-US" b="1" dirty="0" err="1" smtClean="0"/>
              <a:t>nari</a:t>
            </a:r>
            <a:r>
              <a:rPr lang="lt-LT" b="1" dirty="0" smtClean="0"/>
              <a:t>ų buvo pono šeimoje?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sz="3200" b="1" dirty="0" smtClean="0"/>
              <a:t>                       6</a:t>
            </a:r>
          </a:p>
          <a:p>
            <a:r>
              <a:rPr lang="lt-LT" sz="3200" b="1" dirty="0" smtClean="0"/>
              <a:t>Ponas</a:t>
            </a:r>
          </a:p>
          <a:p>
            <a:r>
              <a:rPr lang="lt-LT" sz="3200" b="1" dirty="0" smtClean="0"/>
              <a:t>Ponia</a:t>
            </a:r>
          </a:p>
          <a:p>
            <a:r>
              <a:rPr lang="lt-LT" sz="3200" b="1" dirty="0" smtClean="0"/>
              <a:t>2 sūnūs</a:t>
            </a:r>
          </a:p>
          <a:p>
            <a:r>
              <a:rPr lang="lt-LT" sz="3200" b="1" dirty="0" smtClean="0"/>
              <a:t>2 dukterys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4963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</Template>
  <TotalTime>176</TotalTime>
  <Words>199</Words>
  <Application>Microsoft Office PowerPoint</Application>
  <PresentationFormat>On-screen Show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Summer</vt:lpstr>
      <vt:lpstr>Pasaka “Dalybos”</vt:lpstr>
      <vt:lpstr>PowerPoint Presentation</vt:lpstr>
      <vt:lpstr>PowerPoint Presentation</vt:lpstr>
      <vt:lpstr>PowerPoint Presentation</vt:lpstr>
      <vt:lpstr>PowerPoint Presentation</vt:lpstr>
      <vt:lpstr>Kaip dirbsime?</vt:lpstr>
      <vt:lpstr>Kaip įsivertinsime?</vt:lpstr>
      <vt:lpstr>PowerPoint Presentation</vt:lpstr>
      <vt:lpstr>Kiek narių buvo pono šeimoje?</vt:lpstr>
      <vt:lpstr>Ką dalijo valstietis?</vt:lpstr>
      <vt:lpstr>Kaip valstietis dalijo?</vt:lpstr>
      <vt:lpstr>Kaip dalijo valstietis: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Pasaka “Dalybos”</dc:title>
  <dc:creator>Admin</dc:creator>
  <cp:lastModifiedBy>Admin</cp:lastModifiedBy>
  <cp:revision>20</cp:revision>
  <dcterms:created xsi:type="dcterms:W3CDTF">2012-10-06T16:15:21Z</dcterms:created>
  <dcterms:modified xsi:type="dcterms:W3CDTF">2012-10-07T13:06:17Z</dcterms:modified>
</cp:coreProperties>
</file>