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554A667-0681-4C05-A91F-66B1D7C1491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7E6663-EE42-4DF3-8C0C-8C3F594C4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251447"/>
          </a:xfrm>
        </p:spPr>
        <p:txBody>
          <a:bodyPr/>
          <a:lstStyle/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95128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ėl pabėgo skaičiai</a:t>
            </a:r>
          </a:p>
          <a:p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Atimtis iki 20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Mokytoja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Danut</a:t>
            </a:r>
            <a:r>
              <a:rPr lang="lt-LT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ė Mockienė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5040560" cy="2109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8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8" descr="16acf4dca167bfd8ccb2799ca560c97c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7338"/>
            <a:ext cx="5616624" cy="41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02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Intriga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Pokalbis </a:t>
            </a:r>
          </a:p>
          <a:p>
            <a:pPr marL="0" indent="0">
              <a:buNone/>
            </a:pP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„Kada gali pabėgti skaičiai?“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56992"/>
            <a:ext cx="49685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7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Uždavinys: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Mokysi</a:t>
            </a:r>
            <a:r>
              <a:rPr lang="lt-LT" sz="5400" smtClean="0">
                <a:latin typeface="Times New Roman" pitchFamily="18" charset="0"/>
                <a:cs typeface="Times New Roman" pitchFamily="18" charset="0"/>
              </a:rPr>
              <a:t>mės </a:t>
            </a:r>
            <a:r>
              <a:rPr lang="lt-LT" sz="5400" dirty="0">
                <a:latin typeface="Times New Roman" pitchFamily="18" charset="0"/>
                <a:cs typeface="Times New Roman" pitchFamily="18" charset="0"/>
              </a:rPr>
              <a:t>teisingai atimti skaičius iš </a:t>
            </a:r>
            <a:r>
              <a:rPr lang="lt-LT" sz="54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lt-LT" sz="5400" dirty="0">
                <a:latin typeface="Times New Roman" pitchFamily="18" charset="0"/>
                <a:cs typeface="Times New Roman" pitchFamily="18" charset="0"/>
              </a:rPr>
              <a:t>peržengiant dešimtį.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lt-LT" smtClean="0">
                <a:latin typeface="Times New Roman" pitchFamily="18" charset="0"/>
                <a:cs typeface="Times New Roman" pitchFamily="18" charset="0"/>
              </a:rPr>
              <a:t>Kaip dirbsime?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Diskutuosime.</a:t>
            </a:r>
          </a:p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Žaisime.</a:t>
            </a:r>
          </a:p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Dirbsime porose.</a:t>
            </a:r>
          </a:p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Individualiai pasitikrinsime.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09120"/>
            <a:ext cx="58326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7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268760"/>
            <a:ext cx="8229600" cy="47385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Po kiekvienos užduoties įsivertinsime savo veiklą šviesoforais.</a:t>
            </a:r>
          </a:p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Lipdukais, jei teisingai</a:t>
            </a:r>
          </a:p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    suskaičiavote.</a:t>
            </a:r>
          </a:p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Įsivertinsime pasiekimų </a:t>
            </a:r>
          </a:p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    laiptuose.</a:t>
            </a:r>
          </a:p>
          <a:p>
            <a:pPr marL="0" indent="0">
              <a:buNone/>
            </a:pP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Arial" pitchFamily="34" charset="0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lt-LT" smtClean="0">
                <a:latin typeface="Times New Roman" pitchFamily="18" charset="0"/>
                <a:cs typeface="Times New Roman" pitchFamily="18" charset="0"/>
              </a:rPr>
              <a:t>Kaip įsivertinsime?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71394" y="2338297"/>
            <a:ext cx="7067301" cy="3708202"/>
            <a:chOff x="975" y="1389"/>
            <a:chExt cx="4545" cy="249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20" y="1389"/>
              <a:ext cx="2000" cy="862"/>
              <a:chOff x="3379" y="663"/>
              <a:chExt cx="1996" cy="862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3379" y="663"/>
                <a:ext cx="1996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lt-L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 flipH="1" flipV="1">
                <a:off x="3379" y="663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lt-L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245" y="2205"/>
              <a:ext cx="1272" cy="862"/>
              <a:chOff x="3379" y="663"/>
              <a:chExt cx="1996" cy="86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3379" y="663"/>
                <a:ext cx="1996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lt-L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 flipV="1">
                <a:off x="3379" y="663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lt-L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975" y="3022"/>
              <a:ext cx="1273" cy="862"/>
              <a:chOff x="3379" y="663"/>
              <a:chExt cx="1996" cy="862"/>
            </a:xfrm>
          </p:grpSpPr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>
                <a:off x="3379" y="663"/>
                <a:ext cx="1996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lt-L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 flipH="1" flipV="1">
                <a:off x="3379" y="663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lt-LT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37424" y="1376747"/>
            <a:ext cx="2901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lt-L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lt-LT" sz="3200" b="1" dirty="0">
              <a:solidFill>
                <a:schemeClr val="fol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/>
          </p:cNvSpPr>
          <p:nvPr/>
        </p:nvSpPr>
        <p:spPr>
          <a:xfrm>
            <a:off x="827585" y="404664"/>
            <a:ext cx="7478216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užduotis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urinio vietos rezervavimo ženklas 2"/>
          <p:cNvSpPr txBox="1">
            <a:spLocks/>
          </p:cNvSpPr>
          <p:nvPr/>
        </p:nvSpPr>
        <p:spPr>
          <a:xfrm>
            <a:off x="827585" y="1340768"/>
            <a:ext cx="6336703" cy="20162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Pasitardami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poro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se,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remdamiesi vadovėlio iliustracija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 ištaisykite klaidas, išspręskite. </a:t>
            </a:r>
          </a:p>
          <a:p>
            <a:pPr marL="45720" indent="0">
              <a:buFont typeface="Arial" pitchFamily="34" charset="0"/>
              <a:buNone/>
            </a:pP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Taip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pad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ėsite mergaitei susigrąžinti skaičius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388843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2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/>
          </p:cNvSpPr>
          <p:nvPr/>
        </p:nvSpPr>
        <p:spPr>
          <a:xfrm>
            <a:off x="899592" y="476672"/>
            <a:ext cx="7100269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užduotis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endParaRPr lang="lt-LT" dirty="0"/>
          </a:p>
        </p:txBody>
      </p:sp>
      <p:sp>
        <p:nvSpPr>
          <p:cNvPr id="3" name="Teksto vietos rezervavimo ženklas 2"/>
          <p:cNvSpPr txBox="1">
            <a:spLocks/>
          </p:cNvSpPr>
          <p:nvPr/>
        </p:nvSpPr>
        <p:spPr>
          <a:xfrm>
            <a:off x="899592" y="1772817"/>
            <a:ext cx="7093340" cy="100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Paskaičiuokime mintinai, prisiminsime atimtį iš 11, 12, 13, 14, 15</a:t>
            </a:r>
            <a:endParaRPr lang="lt-LT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56992"/>
            <a:ext cx="482453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4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/>
          </p:cNvSpPr>
          <p:nvPr/>
        </p:nvSpPr>
        <p:spPr>
          <a:xfrm>
            <a:off x="899592" y="476672"/>
            <a:ext cx="7100269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lt-LT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užduotis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endParaRPr lang="lt-LT" dirty="0"/>
          </a:p>
        </p:txBody>
      </p:sp>
      <p:sp>
        <p:nvSpPr>
          <p:cNvPr id="3" name="Teksto vietos rezervavimo ženklas 2"/>
          <p:cNvSpPr txBox="1">
            <a:spLocks/>
          </p:cNvSpPr>
          <p:nvPr/>
        </p:nvSpPr>
        <p:spPr>
          <a:xfrm>
            <a:off x="899592" y="1772817"/>
            <a:ext cx="7093340" cy="100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Ištaisykite klaidas pratybų sąsiuvinio 3 užduotyje. Kas pastebės ir ištaisys 6-8 klaidas, užkops ant vi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šutinių raudonų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pasiekim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ų laiptų.</a:t>
            </a:r>
            <a:endParaRPr lang="lt-LT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482453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6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Pasitikrinkime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9+7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        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          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=15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16 -7 =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      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16 -8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8          15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-6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16 -9 =  7        16 -6 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        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15 -9 =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15 -7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15 -8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316835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9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204</TotalTime>
  <Words>200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Tahoma</vt:lpstr>
      <vt:lpstr>Times New Roman</vt:lpstr>
      <vt:lpstr>Executive</vt:lpstr>
      <vt:lpstr>PowerPoint Presentation</vt:lpstr>
      <vt:lpstr>Intriga</vt:lpstr>
      <vt:lpstr>Uždavinys: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Pasitikrinkime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Matematikos pamoka</dc:title>
  <dc:creator>Admin</dc:creator>
  <cp:lastModifiedBy>Vida</cp:lastModifiedBy>
  <cp:revision>23</cp:revision>
  <dcterms:created xsi:type="dcterms:W3CDTF">2012-10-04T17:29:12Z</dcterms:created>
  <dcterms:modified xsi:type="dcterms:W3CDTF">2014-06-19T16:33:26Z</dcterms:modified>
</cp:coreProperties>
</file>