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8" r:id="rId15"/>
    <p:sldId id="270" r:id="rId16"/>
    <p:sldId id="271" r:id="rId17"/>
    <p:sldId id="275" r:id="rId18"/>
    <p:sldId id="274" r:id="rId1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18F6E-1577-4005-9BF5-EF1D140E2492}" type="datetimeFigureOut">
              <a:rPr lang="lt-LT" smtClean="0"/>
              <a:pPr/>
              <a:t>2013.03.19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ECDD0A-7682-46C5-86F5-16AA194862C0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8527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3A-4690-4023-931A-790ED26F446E}" type="datetimeFigureOut">
              <a:rPr lang="lt-LT" smtClean="0"/>
              <a:pPr/>
              <a:t>2013.03.19</a:t>
            </a:fld>
            <a:endParaRPr lang="lt-L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711E-EC08-498A-8612-AFFA8AD5E82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3A-4690-4023-931A-790ED26F446E}" type="datetimeFigureOut">
              <a:rPr lang="lt-LT" smtClean="0"/>
              <a:pPr/>
              <a:t>2013.03.19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711E-EC08-498A-8612-AFFA8AD5E82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3A-4690-4023-931A-790ED26F446E}" type="datetimeFigureOut">
              <a:rPr lang="lt-LT" smtClean="0"/>
              <a:pPr/>
              <a:t>2013.03.19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711E-EC08-498A-8612-AFFA8AD5E82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3A-4690-4023-931A-790ED26F446E}" type="datetimeFigureOut">
              <a:rPr lang="lt-LT" smtClean="0"/>
              <a:pPr/>
              <a:t>2013.03.19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711E-EC08-498A-8612-AFFA8AD5E82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3A-4690-4023-931A-790ED26F446E}" type="datetimeFigureOut">
              <a:rPr lang="lt-LT" smtClean="0"/>
              <a:pPr/>
              <a:t>2013.03.19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711E-EC08-498A-8612-AFFA8AD5E82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3A-4690-4023-931A-790ED26F446E}" type="datetimeFigureOut">
              <a:rPr lang="lt-LT" smtClean="0"/>
              <a:pPr/>
              <a:t>2013.03.19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711E-EC08-498A-8612-AFFA8AD5E82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3A-4690-4023-931A-790ED26F446E}" type="datetimeFigureOut">
              <a:rPr lang="lt-LT" smtClean="0"/>
              <a:pPr/>
              <a:t>2013.03.19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711E-EC08-498A-8612-AFFA8AD5E82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3A-4690-4023-931A-790ED26F446E}" type="datetimeFigureOut">
              <a:rPr lang="lt-LT" smtClean="0"/>
              <a:pPr/>
              <a:t>2013.03.19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711E-EC08-498A-8612-AFFA8AD5E82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3A-4690-4023-931A-790ED26F446E}" type="datetimeFigureOut">
              <a:rPr lang="lt-LT" smtClean="0"/>
              <a:pPr/>
              <a:t>2013.03.19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711E-EC08-498A-8612-AFFA8AD5E82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3A-4690-4023-931A-790ED26F446E}" type="datetimeFigureOut">
              <a:rPr lang="lt-LT" smtClean="0"/>
              <a:pPr/>
              <a:t>2013.03.19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6711E-EC08-498A-8612-AFFA8AD5E82D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C23A-4690-4023-931A-790ED26F446E}" type="datetimeFigureOut">
              <a:rPr lang="lt-LT" smtClean="0"/>
              <a:pPr/>
              <a:t>2013.03.19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96711E-EC08-498A-8612-AFFA8AD5E82D}" type="slidenum">
              <a:rPr lang="lt-LT" smtClean="0"/>
              <a:pPr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21C23A-4690-4023-931A-790ED26F446E}" type="datetimeFigureOut">
              <a:rPr lang="lt-LT" smtClean="0"/>
              <a:pPr/>
              <a:t>2013.03.19</a:t>
            </a:fld>
            <a:endParaRPr lang="lt-L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96711E-EC08-498A-8612-AFFA8AD5E82D}" type="slidenum">
              <a:rPr lang="lt-LT" smtClean="0"/>
              <a:pPr/>
              <a:t>‹#›</a:t>
            </a:fld>
            <a:endParaRPr lang="lt-L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Mikalojus</a:t>
            </a:r>
            <a:r>
              <a:rPr lang="en-US" dirty="0" smtClean="0"/>
              <a:t> </a:t>
            </a:r>
            <a:r>
              <a:rPr lang="en-US" dirty="0" err="1" smtClean="0"/>
              <a:t>Konstantinas</a:t>
            </a:r>
            <a:r>
              <a:rPr lang="en-US" dirty="0" smtClean="0"/>
              <a:t> </a:t>
            </a:r>
            <a:r>
              <a:rPr lang="lt-LT" dirty="0" smtClean="0"/>
              <a:t>Čiurlionis</a:t>
            </a:r>
            <a:endParaRPr lang="lt-L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1875.09 22- 1911.04.10</a:t>
            </a:r>
            <a:endParaRPr lang="lt-LT" sz="3600" dirty="0"/>
          </a:p>
        </p:txBody>
      </p:sp>
      <p:pic>
        <p:nvPicPr>
          <p:cNvPr id="4" name="Picture 3" descr="ciurlion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895081"/>
            <a:ext cx="1872208" cy="252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79912" y="5805264"/>
            <a:ext cx="490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Darb</a:t>
            </a:r>
            <a:r>
              <a:rPr lang="lt-LT" dirty="0" smtClean="0"/>
              <a:t>ą parengė   S. </a:t>
            </a:r>
            <a:r>
              <a:rPr lang="lt-LT" dirty="0" err="1" smtClean="0"/>
              <a:t>Nalivaikienė</a:t>
            </a:r>
            <a:endParaRPr lang="lt-LT" dirty="0"/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“</a:t>
            </a:r>
            <a:r>
              <a:rPr lang="en-US" dirty="0" smtClean="0"/>
              <a:t>Angel</a:t>
            </a:r>
            <a:r>
              <a:rPr lang="lt-LT" dirty="0" smtClean="0"/>
              <a:t>ėliai (Rojus)” (</a:t>
            </a:r>
            <a:r>
              <a:rPr lang="en-US" dirty="0" smtClean="0"/>
              <a:t>1909)</a:t>
            </a:r>
            <a:endParaRPr lang="lt-LT" dirty="0"/>
          </a:p>
        </p:txBody>
      </p:sp>
      <p:pic>
        <p:nvPicPr>
          <p:cNvPr id="3" name="Picture 2" descr="130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420888"/>
            <a:ext cx="6336704" cy="3816424"/>
          </a:xfrm>
          <a:prstGeom prst="rect">
            <a:avLst/>
          </a:prstGeom>
        </p:spPr>
      </p:pic>
    </p:spTree>
  </p:cSld>
  <p:clrMapOvr>
    <a:masterClrMapping/>
  </p:clrMapOvr>
  <p:transition spd="med" advTm="8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“Bičiulystė” (</a:t>
            </a:r>
            <a:r>
              <a:rPr lang="en-US" dirty="0" smtClean="0"/>
              <a:t>1906/7)</a:t>
            </a:r>
            <a:endParaRPr lang="lt-LT" dirty="0"/>
          </a:p>
        </p:txBody>
      </p:sp>
      <p:pic>
        <p:nvPicPr>
          <p:cNvPr id="4" name="Picture 3" descr="bici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988840"/>
            <a:ext cx="4176464" cy="4464496"/>
          </a:xfrm>
          <a:prstGeom prst="rect">
            <a:avLst/>
          </a:prstGeom>
        </p:spPr>
      </p:pic>
    </p:spTree>
  </p:cSld>
  <p:clrMapOvr>
    <a:masterClrMapping/>
  </p:clrMapOvr>
  <p:transition spd="med" advTm="8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</a:t>
            </a:r>
            <a:r>
              <a:rPr lang="en-US" dirty="0" err="1" smtClean="0"/>
              <a:t>Karali</a:t>
            </a:r>
            <a:r>
              <a:rPr lang="lt-LT" dirty="0" smtClean="0"/>
              <a:t>ų pasaka” (</a:t>
            </a:r>
            <a:r>
              <a:rPr lang="en-US" dirty="0" smtClean="0"/>
              <a:t>1909)</a:t>
            </a:r>
            <a:endParaRPr lang="lt-LT" dirty="0"/>
          </a:p>
        </p:txBody>
      </p:sp>
      <p:pic>
        <p:nvPicPr>
          <p:cNvPr id="3" name="Picture 2" descr="ciurl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060848"/>
            <a:ext cx="6096928" cy="4536504"/>
          </a:xfrm>
          <a:prstGeom prst="rect">
            <a:avLst/>
          </a:prstGeom>
        </p:spPr>
      </p:pic>
    </p:spTree>
  </p:cSld>
  <p:clrMapOvr>
    <a:masterClrMapping/>
  </p:clrMapOvr>
  <p:transition spd="med" advTm="8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“Pasaka” </a:t>
            </a:r>
            <a:r>
              <a:rPr lang="en-US" dirty="0" smtClean="0"/>
              <a:t>(1907)</a:t>
            </a:r>
            <a:endParaRPr lang="lt-LT" dirty="0"/>
          </a:p>
        </p:txBody>
      </p:sp>
      <p:pic>
        <p:nvPicPr>
          <p:cNvPr id="3" name="Picture 2" descr="859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420888"/>
            <a:ext cx="5760640" cy="4027508"/>
          </a:xfrm>
          <a:prstGeom prst="rect">
            <a:avLst/>
          </a:prstGeom>
        </p:spPr>
      </p:pic>
    </p:spTree>
  </p:cSld>
  <p:clrMapOvr>
    <a:masterClrMapping/>
  </p:clrMapOvr>
  <p:transition spd="med" advTm="8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Muzikin</a:t>
            </a:r>
            <a:r>
              <a:rPr lang="lt-LT" dirty="0" smtClean="0"/>
              <a:t>ė veikla</a:t>
            </a:r>
            <a:endParaRPr lang="lt-LT" dirty="0"/>
          </a:p>
        </p:txBody>
      </p:sp>
      <p:sp>
        <p:nvSpPr>
          <p:cNvPr id="3" name="Rectangle 2"/>
          <p:cNvSpPr/>
          <p:nvPr/>
        </p:nvSpPr>
        <p:spPr>
          <a:xfrm>
            <a:off x="1907704" y="2492896"/>
            <a:ext cx="58326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000" dirty="0" smtClean="0"/>
              <a:t>M. K. Čiurlionis – ne tik garsus dailininkas, bet ir lietuvių profesionaliosios muzikos pradininkas. Jo muzikinį palikimą sudaro dvi simfoninės poemos „Miške“ ir „Jūra“, simfoninė uvertiūra „Kęstutis“, Styginių kvartetas, kantata „De profundis“, fuga</a:t>
            </a:r>
            <a:r>
              <a:rPr lang="en-US" sz="2000" dirty="0"/>
              <a:t> </a:t>
            </a:r>
            <a:r>
              <a:rPr lang="lt-LT" sz="2000" dirty="0" smtClean="0"/>
              <a:t>„Kyrie“, „Agnus dei“, „Sanctus“, „Neliūskime“, „Lapas pageltęs nukrinta“, apie 200 kūrinių fortepijonui, apie 40 harmonizuotų lietuvių liaudies dainų ir kt.</a:t>
            </a:r>
            <a:endParaRPr lang="lt-LT" sz="2000" dirty="0"/>
          </a:p>
        </p:txBody>
      </p:sp>
    </p:spTree>
  </p:cSld>
  <p:clrMapOvr>
    <a:masterClrMapping/>
  </p:clrMapOvr>
  <p:transition spd="med" advTm="1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124744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smtClean="0"/>
              <a:t>"Miške" (1900-1901 m.)</a:t>
            </a:r>
          </a:p>
          <a:p>
            <a:r>
              <a:rPr lang="lt-LT" dirty="0" smtClean="0"/>
              <a:t>Prasideda tyliais, plačiais akordais, tokiais, kaip kad tylus ir platus yra lietuviškų pušų ošimas.</a:t>
            </a:r>
          </a:p>
          <a:p>
            <a:pPr algn="r"/>
            <a:r>
              <a:rPr lang="lt-LT" dirty="0" smtClean="0"/>
              <a:t>M.K.Čiurlionis</a:t>
            </a:r>
            <a:endParaRPr lang="lt-LT" dirty="0"/>
          </a:p>
        </p:txBody>
      </p:sp>
      <p:pic>
        <p:nvPicPr>
          <p:cNvPr id="4" name="Picture 3" descr="misk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92896"/>
            <a:ext cx="4667250" cy="3978374"/>
          </a:xfrm>
          <a:prstGeom prst="rect">
            <a:avLst/>
          </a:prstGeom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3608" y="5013176"/>
            <a:ext cx="68762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b="1" dirty="0" smtClean="0"/>
              <a:t>"Jūra" (1903-1907 m.)</a:t>
            </a:r>
          </a:p>
          <a:p>
            <a:r>
              <a:rPr lang="lt-LT" dirty="0" smtClean="0"/>
              <a:t>Norėčiau sudėti simfoniją iš bangų ošimo, iš šimtametės girios paslaptingos kalbos, iš žvaigždžių mirksėjimo, iš mūsų dainelių ir mano bekraščio ilgesio. </a:t>
            </a:r>
            <a:endParaRPr lang="en-US" dirty="0" smtClean="0"/>
          </a:p>
          <a:p>
            <a:pPr algn="r"/>
            <a:r>
              <a:rPr lang="lt-LT" dirty="0" smtClean="0"/>
              <a:t>M.K.Čiurlionis</a:t>
            </a:r>
            <a:endParaRPr lang="lt-LT" dirty="0"/>
          </a:p>
        </p:txBody>
      </p:sp>
      <p:pic>
        <p:nvPicPr>
          <p:cNvPr id="5" name="Picture 4" descr="ciurl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836712"/>
            <a:ext cx="4176464" cy="4176464"/>
          </a:xfrm>
          <a:prstGeom prst="rect">
            <a:avLst/>
          </a:prstGeom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Informacijos šaltiniai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5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http://lt.wikipedia.org/wiki/Mikalojus_Konstantinas_%C4%8Ciurlionis</a:t>
            </a:r>
          </a:p>
          <a:p>
            <a:r>
              <a:rPr lang="lt-LT" dirty="0" smtClean="0"/>
              <a:t>http://ciurlionis.licejus.lt/Tapyba.htm</a:t>
            </a:r>
          </a:p>
          <a:p>
            <a:r>
              <a:rPr lang="lt-LT" dirty="0" smtClean="0"/>
              <a:t>http://www.muziejai.lt/kaunas/ciurlionio_muziejus.htm</a:t>
            </a:r>
          </a:p>
          <a:p>
            <a:r>
              <a:rPr lang="lt-LT" dirty="0" smtClean="0"/>
              <a:t>Skambėjo ištrauka iš simfoninės poemos “Miške”.</a:t>
            </a:r>
          </a:p>
          <a:p>
            <a:r>
              <a:rPr lang="lt-LT" dirty="0" smtClean="0"/>
              <a:t>Medžiagą paruošė mokytoja  S. Nalivaikienė</a:t>
            </a:r>
          </a:p>
          <a:p>
            <a:endParaRPr lang="lt-LT" dirty="0" smtClean="0"/>
          </a:p>
          <a:p>
            <a:pPr>
              <a:buNone/>
            </a:pPr>
            <a:endParaRPr lang="lt-LT" dirty="0" smtClean="0"/>
          </a:p>
          <a:p>
            <a:endParaRPr lang="lt-LT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282972"/>
              </p:ext>
            </p:extLst>
          </p:nvPr>
        </p:nvGraphicFramePr>
        <p:xfrm>
          <a:off x="1979712" y="5733256"/>
          <a:ext cx="1855788" cy="613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Packager Shell Object" showAsIcon="1" r:id="rId3" imgW="1856160" imgH="685440" progId="Package">
                  <p:embed/>
                </p:oleObj>
              </mc:Choice>
              <mc:Fallback>
                <p:oleObj name="Packager Shell Object" showAsIcon="1" r:id="rId3" imgW="1856160" imgH="68544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5733256"/>
                        <a:ext cx="1855788" cy="6139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Ačiū už dėmesį</a:t>
            </a:r>
            <a:endParaRPr lang="lt-LT" dirty="0"/>
          </a:p>
        </p:txBody>
      </p:sp>
      <p:pic>
        <p:nvPicPr>
          <p:cNvPr id="4" name="Content Placeholder 3" descr="8048b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060848"/>
            <a:ext cx="6480720" cy="3888431"/>
          </a:xfrm>
        </p:spPr>
      </p:pic>
    </p:spTree>
  </p:cSld>
  <p:clrMapOvr>
    <a:masterClrMapping/>
  </p:clrMapOvr>
  <p:transition spd="med" advTm="7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lt-LT" dirty="0" smtClean="0"/>
              <a:t>ždaviniai: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Susipažinti su M. K. Čiurlionio kūryba.</a:t>
            </a:r>
          </a:p>
          <a:p>
            <a:r>
              <a:rPr lang="lt-LT" dirty="0" smtClean="0"/>
              <a:t>Mokėti atpažinti bent kelis M. K. Čiurlionio paveikslus.</a:t>
            </a:r>
          </a:p>
          <a:p>
            <a:r>
              <a:rPr lang="lt-LT" dirty="0" smtClean="0"/>
              <a:t>Paskatinti mokinius domėtis M. K. Čiurlionio muzikiniais kūriniais.</a:t>
            </a:r>
          </a:p>
          <a:p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pPr>
              <a:buNone/>
            </a:pPr>
            <a:endParaRPr lang="lt-L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/>
            </a:r>
            <a:br>
              <a:rPr lang="lt-LT" dirty="0" smtClean="0"/>
            </a:br>
            <a:r>
              <a:rPr lang="en-US" dirty="0" err="1" smtClean="0"/>
              <a:t>Kompozitorius</a:t>
            </a:r>
            <a:r>
              <a:rPr lang="en-US" dirty="0" smtClean="0"/>
              <a:t>, </a:t>
            </a:r>
            <a:r>
              <a:rPr lang="en-US" dirty="0" err="1" smtClean="0"/>
              <a:t>chorvedys</a:t>
            </a:r>
            <a:r>
              <a:rPr lang="en-US" dirty="0" smtClean="0"/>
              <a:t>, </a:t>
            </a:r>
            <a:r>
              <a:rPr lang="en-US" dirty="0" err="1" smtClean="0"/>
              <a:t>dailininkas</a:t>
            </a:r>
            <a:r>
              <a:rPr lang="en-US" dirty="0" smtClean="0"/>
              <a:t>, </a:t>
            </a:r>
            <a:r>
              <a:rPr lang="en-US" dirty="0" err="1" smtClean="0"/>
              <a:t>kult</a:t>
            </a:r>
            <a:r>
              <a:rPr lang="lt-LT" dirty="0" smtClean="0"/>
              <a:t>ūros veikėjas</a:t>
            </a:r>
            <a:endParaRPr lang="lt-LT" dirty="0"/>
          </a:p>
        </p:txBody>
      </p:sp>
      <p:pic>
        <p:nvPicPr>
          <p:cNvPr id="4" name="Content Placeholder 3" descr="ciurlioni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3068960"/>
            <a:ext cx="4104456" cy="3083773"/>
          </a:xfrm>
        </p:spPr>
      </p:pic>
      <p:pic>
        <p:nvPicPr>
          <p:cNvPr id="5" name="Picture 4" descr="m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420888"/>
            <a:ext cx="2857500" cy="2143125"/>
          </a:xfrm>
          <a:prstGeom prst="rect">
            <a:avLst/>
          </a:prstGeom>
        </p:spPr>
      </p:pic>
    </p:spTree>
  </p:cSld>
  <p:clrMapOvr>
    <a:masterClrMapping/>
  </p:clrMapOvr>
  <p:transition spd="med" advTm="8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052736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/>
              <a:t>Vaikystę praleido Druskininkuose, kur tėvo prižiūrimas išmoko skambinti fortepijonu.</a:t>
            </a:r>
            <a:endParaRPr lang="lt-LT" dirty="0"/>
          </a:p>
        </p:txBody>
      </p:sp>
      <p:sp>
        <p:nvSpPr>
          <p:cNvPr id="3" name="Rectangle 2"/>
          <p:cNvSpPr/>
          <p:nvPr/>
        </p:nvSpPr>
        <p:spPr>
          <a:xfrm>
            <a:off x="4067944" y="17728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 smtClean="0"/>
              <a:t>1894–1899 m. kunigaikščio M. Oginskio remiamas studijavo Varšuvos</a:t>
            </a:r>
            <a:r>
              <a:rPr lang="lt-LT" dirty="0"/>
              <a:t> </a:t>
            </a:r>
            <a:r>
              <a:rPr lang="lt-LT" dirty="0" smtClean="0"/>
              <a:t>muzikos institute.</a:t>
            </a:r>
            <a:endParaRPr lang="lt-LT" dirty="0"/>
          </a:p>
        </p:txBody>
      </p:sp>
      <p:sp>
        <p:nvSpPr>
          <p:cNvPr id="4" name="Rectangle 3"/>
          <p:cNvSpPr/>
          <p:nvPr/>
        </p:nvSpPr>
        <p:spPr>
          <a:xfrm>
            <a:off x="179512" y="26369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 smtClean="0"/>
              <a:t>1901–1902 m. tobulinosi Leipcigo karališkojoje konservatorijoje.</a:t>
            </a:r>
            <a:endParaRPr lang="lt-LT" dirty="0"/>
          </a:p>
        </p:txBody>
      </p:sp>
      <p:sp>
        <p:nvSpPr>
          <p:cNvPr id="5" name="Rectangle 4"/>
          <p:cNvSpPr/>
          <p:nvPr/>
        </p:nvSpPr>
        <p:spPr>
          <a:xfrm>
            <a:off x="3779912" y="30689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 smtClean="0"/>
              <a:t>1905 m. vadovavo Varšuvos lietuvių savišalpos draugijos chorui.</a:t>
            </a:r>
            <a:endParaRPr lang="lt-LT" dirty="0"/>
          </a:p>
        </p:txBody>
      </p:sp>
      <p:sp>
        <p:nvSpPr>
          <p:cNvPr id="6" name="Rectangle 5"/>
          <p:cNvSpPr/>
          <p:nvPr/>
        </p:nvSpPr>
        <p:spPr>
          <a:xfrm>
            <a:off x="0" y="46531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 smtClean="0"/>
              <a:t>1908 m. vadovavo „Vilniaus kanklių“ draugijos chorui, sudarė atskirą vyrų choro grupę, kuri dainavo jo paties harmonizuotas liaudies dainas.</a:t>
            </a:r>
            <a:endParaRPr lang="lt-LT" dirty="0"/>
          </a:p>
        </p:txBody>
      </p:sp>
      <p:sp>
        <p:nvSpPr>
          <p:cNvPr id="8" name="Rectangle 7"/>
          <p:cNvSpPr/>
          <p:nvPr/>
        </p:nvSpPr>
        <p:spPr>
          <a:xfrm>
            <a:off x="4283968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 smtClean="0"/>
              <a:t>1909 m. lankėsi ir kurį laiką gyveno Sankt Peterburge. </a:t>
            </a:r>
            <a:endParaRPr lang="lt-LT" dirty="0"/>
          </a:p>
        </p:txBody>
      </p:sp>
      <p:sp>
        <p:nvSpPr>
          <p:cNvPr id="9" name="Rectangle 8"/>
          <p:cNvSpPr/>
          <p:nvPr/>
        </p:nvSpPr>
        <p:spPr>
          <a:xfrm>
            <a:off x="1115616" y="38610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dirty="0" smtClean="0"/>
              <a:t>1907 m. Vilniuje suorganizavo pirmąją lietuvių dailės parodą.</a:t>
            </a:r>
            <a:endParaRPr lang="lt-LT" dirty="0"/>
          </a:p>
        </p:txBody>
      </p:sp>
    </p:spTree>
  </p:cSld>
  <p:clrMapOvr>
    <a:masterClrMapping/>
  </p:clrMapOvr>
  <p:transition spd="med" advTm="2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t-LT" dirty="0" smtClean="0"/>
              <a:t>Paveikslas iš ciklo “Pasaulio sukūrimas” (</a:t>
            </a:r>
            <a:r>
              <a:rPr lang="en-US" dirty="0" smtClean="0"/>
              <a:t>1905/6)</a:t>
            </a:r>
            <a:endParaRPr lang="lt-LT" dirty="0"/>
          </a:p>
        </p:txBody>
      </p:sp>
      <p:pic>
        <p:nvPicPr>
          <p:cNvPr id="3" name="Picture 2" descr="ciurl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916832"/>
            <a:ext cx="5328592" cy="4608512"/>
          </a:xfrm>
          <a:prstGeom prst="rect">
            <a:avLst/>
          </a:prstGeom>
        </p:spPr>
      </p:pic>
    </p:spTree>
  </p:cSld>
  <p:clrMapOvr>
    <a:masterClrMapping/>
  </p:clrMapOvr>
  <p:transition spd="med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“J</a:t>
            </a:r>
            <a:r>
              <a:rPr lang="lt-LT" dirty="0" smtClean="0"/>
              <a:t>ūros sonata”- Allegro (</a:t>
            </a:r>
            <a:r>
              <a:rPr lang="en-US" dirty="0" smtClean="0"/>
              <a:t>1</a:t>
            </a:r>
            <a:r>
              <a:rPr lang="lt-LT" dirty="0" smtClean="0"/>
              <a:t>90</a:t>
            </a:r>
            <a:r>
              <a:rPr lang="en-US" dirty="0" smtClean="0"/>
              <a:t>8)</a:t>
            </a:r>
            <a:endParaRPr lang="lt-LT" dirty="0"/>
          </a:p>
        </p:txBody>
      </p:sp>
      <p:pic>
        <p:nvPicPr>
          <p:cNvPr id="3" name="Picture 2" descr="8_%20allegro_Ct_12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5" y="1916832"/>
            <a:ext cx="5760640" cy="4752528"/>
          </a:xfrm>
          <a:prstGeom prst="rect">
            <a:avLst/>
          </a:prstGeom>
        </p:spPr>
      </p:pic>
    </p:spTree>
  </p:cSld>
  <p:clrMapOvr>
    <a:masterClrMapping/>
  </p:clrMapOvr>
  <p:transition spd="med" advTm="7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305800" cy="1442424"/>
          </a:xfrm>
        </p:spPr>
        <p:txBody>
          <a:bodyPr/>
          <a:lstStyle/>
          <a:p>
            <a:pPr algn="ctr"/>
            <a:r>
              <a:rPr lang="en-US" dirty="0" smtClean="0"/>
              <a:t>“J</a:t>
            </a:r>
            <a:r>
              <a:rPr lang="lt-LT" dirty="0" smtClean="0"/>
              <a:t>ū</a:t>
            </a:r>
            <a:r>
              <a:rPr lang="en-US" dirty="0" err="1" smtClean="0"/>
              <a:t>ros</a:t>
            </a:r>
            <a:r>
              <a:rPr lang="en-US" dirty="0" smtClean="0"/>
              <a:t> sonata”</a:t>
            </a:r>
            <a:r>
              <a:rPr lang="lt-LT" dirty="0" smtClean="0"/>
              <a:t>- Andante</a:t>
            </a:r>
            <a:endParaRPr lang="lt-LT" dirty="0"/>
          </a:p>
        </p:txBody>
      </p:sp>
      <p:pic>
        <p:nvPicPr>
          <p:cNvPr id="3" name="Picture 2" descr="9_%20andante_Ct_13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844824"/>
            <a:ext cx="5785308" cy="4752528"/>
          </a:xfrm>
          <a:prstGeom prst="rect">
            <a:avLst/>
          </a:prstGeom>
        </p:spPr>
      </p:pic>
    </p:spTree>
  </p:cSld>
  <p:clrMapOvr>
    <a:masterClrMapping/>
  </p:clrMapOvr>
  <p:transition spd="med" advTm="8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“Jūros sonata”- Finale</a:t>
            </a:r>
            <a:endParaRPr lang="lt-LT" dirty="0"/>
          </a:p>
        </p:txBody>
      </p:sp>
      <p:pic>
        <p:nvPicPr>
          <p:cNvPr id="3" name="Picture 2" descr="10_%20finale_Ct_14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2322" y="1772816"/>
            <a:ext cx="5899355" cy="4896544"/>
          </a:xfrm>
          <a:prstGeom prst="rect">
            <a:avLst/>
          </a:prstGeom>
        </p:spPr>
      </p:pic>
    </p:spTree>
  </p:cSld>
  <p:clrMapOvr>
    <a:masterClrMapping/>
  </p:clrMapOvr>
  <p:transition spd="med" advTm="8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/>
              <a:t>“Ramybė” (</a:t>
            </a:r>
            <a:r>
              <a:rPr lang="en-US" dirty="0" smtClean="0"/>
              <a:t>1903/4)</a:t>
            </a:r>
            <a:endParaRPr lang="lt-LT" dirty="0"/>
          </a:p>
        </p:txBody>
      </p:sp>
      <p:pic>
        <p:nvPicPr>
          <p:cNvPr id="3" name="Picture 2" descr="800px-Mikalojus_Ciurlionis_-_Tranquility_(Ramybe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060848"/>
            <a:ext cx="7416824" cy="4362807"/>
          </a:xfrm>
          <a:prstGeom prst="rect">
            <a:avLst/>
          </a:prstGeom>
        </p:spPr>
      </p:pic>
    </p:spTree>
  </p:cSld>
  <p:clrMapOvr>
    <a:masterClrMapping/>
  </p:clrMapOvr>
  <p:transition spd="med" advTm="8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162</TotalTime>
  <Words>373</Words>
  <Application>Microsoft Office PowerPoint</Application>
  <PresentationFormat>Demonstracija ekrane (4:3)</PresentationFormat>
  <Paragraphs>42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Įdėtosios OLE paslaugos</vt:lpstr>
      </vt:variant>
      <vt:variant>
        <vt:i4>1</vt:i4>
      </vt:variant>
      <vt:variant>
        <vt:lpstr>Skaidrių pavadinimai</vt:lpstr>
      </vt:variant>
      <vt:variant>
        <vt:i4>18</vt:i4>
      </vt:variant>
    </vt:vector>
  </HeadingPairs>
  <TitlesOfParts>
    <vt:vector size="20" baseType="lpstr">
      <vt:lpstr>Flow</vt:lpstr>
      <vt:lpstr>Package</vt:lpstr>
      <vt:lpstr>Mikalojus Konstantinas Čiurlionis</vt:lpstr>
      <vt:lpstr>Uždaviniai:</vt:lpstr>
      <vt:lpstr> Kompozitorius, chorvedys, dailininkas, kultūros veikėjas</vt:lpstr>
      <vt:lpstr>PowerPoint pristatymas</vt:lpstr>
      <vt:lpstr>Paveikslas iš ciklo “Pasaulio sukūrimas” (1905/6)</vt:lpstr>
      <vt:lpstr>“Jūros sonata”- Allegro (1908)</vt:lpstr>
      <vt:lpstr>“Jūros sonata”- Andante</vt:lpstr>
      <vt:lpstr>“Jūros sonata”- Finale</vt:lpstr>
      <vt:lpstr>“Ramybė” (1903/4)</vt:lpstr>
      <vt:lpstr>“Angelėliai (Rojus)” (1909)</vt:lpstr>
      <vt:lpstr>“Bičiulystė” (1906/7)</vt:lpstr>
      <vt:lpstr>“Karalių pasaka” (1909)</vt:lpstr>
      <vt:lpstr>“Pasaka” (1907)</vt:lpstr>
      <vt:lpstr>Muzikinė veikla</vt:lpstr>
      <vt:lpstr>PowerPoint pristatymas</vt:lpstr>
      <vt:lpstr>PowerPoint pristatymas</vt:lpstr>
      <vt:lpstr>Informacijos šaltiniai</vt:lpstr>
      <vt:lpstr>Ačiū už dėmesį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Mikalojus Konstantinas Čiurlionis</dc:title>
  <dc:creator>Vartotojas</dc:creator>
  <cp:lastModifiedBy>Vartotojas</cp:lastModifiedBy>
  <cp:revision>17</cp:revision>
  <dcterms:created xsi:type="dcterms:W3CDTF">2011-04-07T16:06:08Z</dcterms:created>
  <dcterms:modified xsi:type="dcterms:W3CDTF">2013-03-19T18:11:45Z</dcterms:modified>
</cp:coreProperties>
</file>