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6" r:id="rId4"/>
    <p:sldId id="264" r:id="rId5"/>
    <p:sldId id="267" r:id="rId6"/>
    <p:sldId id="262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7D692-603A-4D06-B5D6-F7BB41395727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B9F96-C2E6-487A-AF6C-CCB665BA23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30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B9F96-C2E6-487A-AF6C-CCB665BA2370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67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01DC8E-B923-44F1-916A-C086AE203DF5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B9461A-9406-4FE0-A7CC-F09188AD1B1C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/>
              <a:t>Lietuvi</a:t>
            </a:r>
            <a:r>
              <a:rPr lang="lt-LT" sz="6600" dirty="0" smtClean="0"/>
              <a:t>ų kalba</a:t>
            </a:r>
            <a:br>
              <a:rPr lang="lt-LT" sz="6600" dirty="0" smtClean="0"/>
            </a:br>
            <a:r>
              <a:rPr lang="en-US" sz="6600" dirty="0" err="1" smtClean="0"/>
              <a:t>Knyga</a:t>
            </a:r>
            <a:r>
              <a:rPr lang="en-US" sz="6600" dirty="0" smtClean="0"/>
              <a:t> </a:t>
            </a:r>
            <a:endParaRPr lang="lt-LT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S. </a:t>
            </a:r>
            <a:r>
              <a:rPr lang="en-US" sz="2800" dirty="0" err="1" smtClean="0"/>
              <a:t>Nalivaikien</a:t>
            </a:r>
            <a:r>
              <a:rPr lang="lt-LT" sz="2800" dirty="0" smtClean="0"/>
              <a:t>ė</a:t>
            </a:r>
            <a:endParaRPr lang="en-US" sz="2800" dirty="0" smtClean="0"/>
          </a:p>
          <a:p>
            <a:pPr algn="ctr"/>
            <a:r>
              <a:rPr lang="en-US" sz="2800" dirty="0" smtClean="0"/>
              <a:t>2012-10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1512168"/>
          </a:xfrm>
        </p:spPr>
        <p:txBody>
          <a:bodyPr>
            <a:normAutofit/>
          </a:bodyPr>
          <a:lstStyle/>
          <a:p>
            <a:r>
              <a:rPr lang="lt-LT" dirty="0" smtClean="0"/>
              <a:t>Pamokos </a:t>
            </a:r>
            <a:r>
              <a:rPr lang="lt-LT" dirty="0" smtClean="0"/>
              <a:t>uždavinys-</a:t>
            </a:r>
            <a:r>
              <a:rPr lang="en-US" dirty="0" smtClean="0"/>
              <a:t> </a:t>
            </a:r>
            <a:r>
              <a:rPr lang="en-US" dirty="0" err="1" smtClean="0"/>
              <a:t>mok</a:t>
            </a:r>
            <a:r>
              <a:rPr lang="lt-LT" dirty="0" smtClean="0"/>
              <a:t>ėsite įvardinti skaitomos knygos autorių, pavadinimą, pagrindinius veikėjus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Dirbsime</a:t>
            </a:r>
            <a:r>
              <a:rPr lang="en-US" dirty="0" smtClean="0"/>
              <a:t> </a:t>
            </a:r>
            <a:r>
              <a:rPr lang="lt-LT" dirty="0" smtClean="0"/>
              <a:t>porose, individualiai.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 dirty="0" smtClean="0"/>
              <a:t>Už individualiai atliktas užduotis- lipdukas į knygelę.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"/>
          </p:nvPr>
        </p:nvSpPr>
        <p:spPr>
          <a:xfrm>
            <a:off x="457200" y="1772816"/>
            <a:ext cx="3657600" cy="576064"/>
          </a:xfrm>
        </p:spPr>
        <p:txBody>
          <a:bodyPr/>
          <a:lstStyle/>
          <a:p>
            <a:r>
              <a:rPr lang="en-US" dirty="0" err="1" smtClean="0"/>
              <a:t>Kaip</a:t>
            </a:r>
            <a:r>
              <a:rPr lang="en-US" dirty="0" smtClean="0"/>
              <a:t> </a:t>
            </a:r>
            <a:r>
              <a:rPr lang="en-US" dirty="0" err="1" smtClean="0"/>
              <a:t>dirbsime</a:t>
            </a:r>
            <a:r>
              <a:rPr lang="en-US" dirty="0" smtClean="0"/>
              <a:t>?</a:t>
            </a:r>
            <a:endParaRPr lang="lt-LT" dirty="0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sz="quarter" idx="3"/>
          </p:nvPr>
        </p:nvSpPr>
        <p:spPr>
          <a:xfrm>
            <a:off x="4343400" y="1772816"/>
            <a:ext cx="3657600" cy="648072"/>
          </a:xfrm>
        </p:spPr>
        <p:txBody>
          <a:bodyPr/>
          <a:lstStyle/>
          <a:p>
            <a:r>
              <a:rPr lang="lt-LT" dirty="0" smtClean="0"/>
              <a:t>Kaip įsivertinsime?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76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</a:t>
            </a:r>
            <a:r>
              <a:rPr lang="lt-LT" sz="2400" dirty="0" smtClean="0">
                <a:solidFill>
                  <a:srgbClr val="C00000"/>
                </a:solidFill>
              </a:rPr>
              <a:t>u</a:t>
            </a:r>
            <a:r>
              <a:rPr lang="en-US" sz="2400" dirty="0" err="1" smtClean="0">
                <a:solidFill>
                  <a:srgbClr val="C00000"/>
                </a:solidFill>
              </a:rPr>
              <a:t>si</a:t>
            </a:r>
            <a:r>
              <a:rPr lang="lt-LT" sz="2400" dirty="0" err="1" smtClean="0">
                <a:solidFill>
                  <a:srgbClr val="C00000"/>
                </a:solidFill>
              </a:rPr>
              <a:t>ūtas</a:t>
            </a:r>
            <a:r>
              <a:rPr lang="lt-LT" sz="2400" dirty="0" smtClean="0">
                <a:solidFill>
                  <a:srgbClr val="C00000"/>
                </a:solidFill>
              </a:rPr>
              <a:t>, bet ne drabužis,</a:t>
            </a:r>
          </a:p>
          <a:p>
            <a:r>
              <a:rPr lang="lt-LT" sz="2400" dirty="0" smtClean="0">
                <a:solidFill>
                  <a:srgbClr val="C00000"/>
                </a:solidFill>
              </a:rPr>
              <a:t>Su lapais, bet ne medis,</a:t>
            </a:r>
          </a:p>
          <a:p>
            <a:r>
              <a:rPr lang="lt-LT" sz="2400" dirty="0" smtClean="0">
                <a:solidFill>
                  <a:srgbClr val="C00000"/>
                </a:solidFill>
              </a:rPr>
              <a:t>Ne žmogus, o viską pasako. Kas?</a:t>
            </a:r>
            <a:endParaRPr lang="lt-LT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924944"/>
            <a:ext cx="5322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/>
              <a:t>Baltos lankos,</a:t>
            </a:r>
          </a:p>
          <a:p>
            <a:r>
              <a:rPr lang="lt-LT" b="1" dirty="0" smtClean="0"/>
              <a:t>Juodos avys, </a:t>
            </a:r>
          </a:p>
          <a:p>
            <a:r>
              <a:rPr lang="lt-LT" b="1" dirty="0" smtClean="0"/>
              <a:t>Kas išmano,</a:t>
            </a:r>
          </a:p>
          <a:p>
            <a:r>
              <a:rPr lang="lt-LT" b="1" dirty="0" smtClean="0"/>
              <a:t>Tas jas gano. Kas? </a:t>
            </a:r>
            <a:endParaRPr lang="lt-LT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93096"/>
            <a:ext cx="1771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4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 kokių mes knygų?</a:t>
            </a:r>
            <a:endParaRPr lang="lt-LT" dirty="0">
              <a:solidFill>
                <a:srgbClr val="FF0000"/>
              </a:solidFill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2438400" cy="1876425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2333625" cy="152400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544" y="4319397"/>
            <a:ext cx="2466975" cy="1847850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1703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92696"/>
            <a:ext cx="2019300" cy="2257425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08" y="3576637"/>
            <a:ext cx="2143125" cy="2143125"/>
          </a:xfrm>
          <a:prstGeom prst="rect">
            <a:avLst/>
          </a:prstGeom>
        </p:spPr>
      </p:pic>
      <p:pic>
        <p:nvPicPr>
          <p:cNvPr id="4" name="Paveikslėlis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08" y="668680"/>
            <a:ext cx="2009775" cy="2276475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93381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dirty="0" smtClean="0">
                <a:solidFill>
                  <a:srgbClr val="00B050"/>
                </a:solidFill>
              </a:rPr>
              <a:t>Įsivertinkime</a:t>
            </a:r>
            <a:endParaRPr lang="lt-LT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lt-LT" dirty="0" smtClean="0"/>
              <a:t>Kokius darbus aš atlikau per šią pamoką?</a:t>
            </a:r>
          </a:p>
          <a:p>
            <a:pPr lvl="0"/>
            <a:r>
              <a:rPr lang="lt-LT" dirty="0" smtClean="0"/>
              <a:t>Kaip (kokiu būdu) aš mokiausi?</a:t>
            </a:r>
          </a:p>
          <a:p>
            <a:pPr lvl="0"/>
            <a:r>
              <a:rPr lang="lt-LT" dirty="0" smtClean="0"/>
              <a:t>Ką man pavyko atlikti geriausiai?Kodėl aš taip manau?</a:t>
            </a:r>
          </a:p>
          <a:p>
            <a:pPr lvl="0"/>
            <a:r>
              <a:rPr lang="lt-LT" dirty="0" smtClean="0"/>
              <a:t>Ko man pavyko išmokti per šią pamoką?</a:t>
            </a:r>
          </a:p>
          <a:p>
            <a:pPr lvl="0"/>
            <a:r>
              <a:rPr lang="lt-LT" dirty="0" smtClean="0"/>
              <a:t>Kas man buvo sunku?</a:t>
            </a:r>
          </a:p>
          <a:p>
            <a:pPr lvl="0"/>
            <a:r>
              <a:rPr lang="lt-LT" dirty="0" smtClean="0"/>
              <a:t>Ką aš kitą kartą galėčiau daryti kitaip, kad darbas būtų geresnis?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138</Words>
  <Application>Microsoft Office PowerPoint</Application>
  <PresentationFormat>Demonstracija ekrane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Oriel</vt:lpstr>
      <vt:lpstr>Lietuvių kalba Knyga </vt:lpstr>
      <vt:lpstr>Pamokos uždavinys- mokėsite įvardinti skaitomos knygos autorių, pavadinimą, pagrindinius veikėjus</vt:lpstr>
      <vt:lpstr>PowerPoint pristatymas</vt:lpstr>
      <vt:lpstr>Iš kokių mes knygų?</vt:lpstr>
      <vt:lpstr>PowerPoint pristatymas</vt:lpstr>
      <vt:lpstr>Įsivertinkime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kalba</dc:title>
  <dc:creator>Vartotojas</dc:creator>
  <cp:lastModifiedBy>Vartotojas</cp:lastModifiedBy>
  <cp:revision>16</cp:revision>
  <dcterms:created xsi:type="dcterms:W3CDTF">2012-09-23T17:04:20Z</dcterms:created>
  <dcterms:modified xsi:type="dcterms:W3CDTF">2013-03-19T18:28:26Z</dcterms:modified>
</cp:coreProperties>
</file>