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83E311-3E2F-4521-B921-78C341DDBC58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4CCC7B-8BA5-4F85-BD7A-98C12E509612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/>
              <a:t>Lietuvi</a:t>
            </a:r>
            <a:r>
              <a:rPr lang="lt-LT" sz="4400" dirty="0" smtClean="0"/>
              <a:t>ų kalba</a:t>
            </a:r>
            <a:endParaRPr lang="lt-LT" sz="44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lt-LT" sz="3200" dirty="0" smtClean="0"/>
              <a:t>Kiek mokėsi, tiek </a:t>
            </a:r>
            <a:r>
              <a:rPr lang="lt-LT" sz="3200" dirty="0" smtClean="0"/>
              <a:t>turėsi</a:t>
            </a:r>
          </a:p>
          <a:p>
            <a:pPr algn="ctr"/>
            <a:r>
              <a:rPr lang="lt-LT" sz="3200" dirty="0" smtClean="0"/>
              <a:t>S. </a:t>
            </a:r>
            <a:r>
              <a:rPr lang="lt-LT" sz="3200" dirty="0" err="1" smtClean="0"/>
              <a:t>Nalivaikienė</a:t>
            </a:r>
            <a:endParaRPr lang="lt-LT" sz="3200" dirty="0" smtClean="0"/>
          </a:p>
          <a:p>
            <a:pPr algn="ctr"/>
            <a:r>
              <a:rPr lang="en-US" sz="3200" smtClean="0"/>
              <a:t>2012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8879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Ačiū, puikiai padirbėjote</a:t>
            </a:r>
            <a:endParaRPr lang="lt-LT" dirty="0"/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3" y="2357437"/>
            <a:ext cx="2583730" cy="2583730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6136" y="46363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3200" dirty="0" smtClean="0"/>
              <a:t>Prisiminsime ir skirsime balses ir priebalses.</a:t>
            </a:r>
            <a:br>
              <a:rPr lang="lt-LT" sz="3200" dirty="0" smtClean="0"/>
            </a:br>
            <a:r>
              <a:rPr lang="lt-LT" sz="3200" dirty="0" smtClean="0"/>
              <a:t>Įvardinsime bent </a:t>
            </a:r>
            <a:r>
              <a:rPr lang="en-US" sz="3200" dirty="0" smtClean="0"/>
              <a:t>4 </a:t>
            </a:r>
            <a:r>
              <a:rPr lang="en-US" sz="3200" dirty="0" err="1" smtClean="0"/>
              <a:t>skaitytas</a:t>
            </a:r>
            <a:r>
              <a:rPr lang="en-US" sz="3200" dirty="0" smtClean="0"/>
              <a:t> </a:t>
            </a:r>
            <a:r>
              <a:rPr lang="en-US" sz="3200" dirty="0" err="1" smtClean="0"/>
              <a:t>temas</a:t>
            </a:r>
            <a:r>
              <a:rPr lang="en-US" sz="3200" dirty="0" smtClean="0"/>
              <a:t> </a:t>
            </a:r>
            <a:r>
              <a:rPr lang="lt-LT" sz="3200" dirty="0" smtClean="0"/>
              <a:t>iš </a:t>
            </a:r>
            <a:r>
              <a:rPr lang="en-US" sz="3200" dirty="0" smtClean="0"/>
              <a:t>6.</a:t>
            </a:r>
            <a:endParaRPr lang="lt-LT" sz="32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Kaip dirbsime?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err="1" smtClean="0"/>
              <a:t>Kolektyviai</a:t>
            </a:r>
            <a:r>
              <a:rPr lang="en-US" dirty="0" smtClean="0"/>
              <a:t> </a:t>
            </a:r>
            <a:r>
              <a:rPr lang="lt-LT" dirty="0" smtClean="0"/>
              <a:t>ž</a:t>
            </a:r>
            <a:r>
              <a:rPr lang="en-US" dirty="0" err="1" smtClean="0"/>
              <a:t>aisime</a:t>
            </a:r>
            <a:r>
              <a:rPr lang="lt-LT" dirty="0" smtClean="0"/>
              <a:t>,</a:t>
            </a:r>
          </a:p>
          <a:p>
            <a:pPr marL="68580" indent="0">
              <a:buNone/>
            </a:pPr>
            <a:r>
              <a:rPr lang="lt-LT" dirty="0"/>
              <a:t>p</a:t>
            </a:r>
            <a:r>
              <a:rPr lang="lt-LT" dirty="0" smtClean="0"/>
              <a:t>oromis bendrausime, individualiai pasitikrinsime.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Kaip įsivertinsime?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 dirty="0" err="1" smtClean="0"/>
              <a:t>Šveisoforais</a:t>
            </a:r>
            <a:r>
              <a:rPr lang="lt-LT" dirty="0" smtClean="0"/>
              <a:t>.</a:t>
            </a:r>
          </a:p>
          <a:p>
            <a:r>
              <a:rPr lang="lt-LT" dirty="0" smtClean="0"/>
              <a:t>Skaitytų tekstų temas- langeliuose.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72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224136"/>
          </a:xfrm>
        </p:spPr>
        <p:txBody>
          <a:bodyPr/>
          <a:lstStyle/>
          <a:p>
            <a:r>
              <a:rPr lang="lt-LT" dirty="0" smtClean="0"/>
              <a:t>Garsinės analizės žaidimai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r>
              <a:rPr lang="lt-LT" dirty="0" smtClean="0"/>
              <a:t>Įvardink balses (pusei klasės metant kamuoliuką)</a:t>
            </a:r>
          </a:p>
          <a:p>
            <a:r>
              <a:rPr lang="lt-LT" dirty="0" smtClean="0"/>
              <a:t>Pasakyk žodžio priebalses (kitai klasės pusei).</a:t>
            </a:r>
          </a:p>
          <a:p>
            <a:r>
              <a:rPr lang="lt-LT" dirty="0" smtClean="0"/>
              <a:t>Žaidimas ilgiems ir trumpiems garsams pakartoti ( ilgas- </a:t>
            </a:r>
            <a:r>
              <a:rPr lang="lt-LT" dirty="0" err="1" smtClean="0"/>
              <a:t>trept</a:t>
            </a:r>
            <a:r>
              <a:rPr lang="lt-LT" dirty="0" smtClean="0"/>
              <a:t> koja, trumpas- ploja rankom). Žodžiai : </a:t>
            </a:r>
            <a:r>
              <a:rPr lang="lt-LT" dirty="0" err="1" smtClean="0"/>
              <a:t>ka-tė,</a:t>
            </a:r>
            <a:r>
              <a:rPr lang="lt-LT" dirty="0" smtClean="0"/>
              <a:t> va-</a:t>
            </a:r>
            <a:r>
              <a:rPr lang="lt-LT" dirty="0" err="1" smtClean="0"/>
              <a:t>ba-las,</a:t>
            </a:r>
            <a:r>
              <a:rPr lang="lt-LT" dirty="0" smtClean="0"/>
              <a:t> </a:t>
            </a:r>
            <a:r>
              <a:rPr lang="lt-LT" dirty="0" err="1" smtClean="0"/>
              <a:t>ry-tas,</a:t>
            </a:r>
            <a:r>
              <a:rPr lang="lt-LT" dirty="0" smtClean="0"/>
              <a:t> pi-pi-ras, </a:t>
            </a:r>
            <a:r>
              <a:rPr lang="lt-LT" dirty="0" err="1" smtClean="0"/>
              <a:t>pu-šy-nas,</a:t>
            </a:r>
            <a:r>
              <a:rPr lang="lt-LT" dirty="0" smtClean="0"/>
              <a:t> </a:t>
            </a:r>
            <a:r>
              <a:rPr lang="lt-LT" dirty="0" err="1" smtClean="0"/>
              <a:t>ma-lū-nas,</a:t>
            </a:r>
            <a:r>
              <a:rPr lang="lt-LT" dirty="0" smtClean="0"/>
              <a:t> te-</a:t>
            </a:r>
            <a:r>
              <a:rPr lang="lt-LT" dirty="0" err="1" smtClean="0"/>
              <a:t>le-fo-nas,</a:t>
            </a:r>
            <a:r>
              <a:rPr lang="lt-LT" dirty="0" smtClean="0"/>
              <a:t> e-žys, </a:t>
            </a:r>
            <a:r>
              <a:rPr lang="lt-LT" dirty="0" err="1" smtClean="0"/>
              <a:t>kū-di-kis</a:t>
            </a:r>
            <a:r>
              <a:rPr lang="lt-LT" dirty="0" smtClean="0"/>
              <a:t> ir pan.</a:t>
            </a:r>
            <a:endParaRPr lang="lt-LT" b="1" dirty="0"/>
          </a:p>
          <a:p>
            <a:pPr marL="68580" indent="0">
              <a:buNone/>
            </a:pPr>
            <a:endParaRPr lang="lt-LT" b="1" dirty="0" smtClean="0"/>
          </a:p>
          <a:p>
            <a:pPr marL="68580" indent="0">
              <a:buNone/>
            </a:pP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5821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Poroje su draugu sugalvok kuo ilgesnį žodį su raide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U</a:t>
            </a:r>
          </a:p>
          <a:p>
            <a:r>
              <a:rPr lang="lt-LT" dirty="0" smtClean="0"/>
              <a:t>Ū</a:t>
            </a:r>
          </a:p>
          <a:p>
            <a:r>
              <a:rPr lang="lt-LT" dirty="0" smtClean="0"/>
              <a:t>I</a:t>
            </a:r>
          </a:p>
          <a:p>
            <a:r>
              <a:rPr lang="lt-LT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770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81256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Grupėje su draugais sugalvokite kuo daugiau naujų žodžių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lt-LT" dirty="0" smtClean="0"/>
              <a:t>Lakūnas</a:t>
            </a:r>
          </a:p>
          <a:p>
            <a:r>
              <a:rPr lang="lt-LT" dirty="0" smtClean="0"/>
              <a:t>Kamuolys</a:t>
            </a:r>
          </a:p>
          <a:p>
            <a:r>
              <a:rPr lang="lt-LT" dirty="0" smtClean="0"/>
              <a:t>Berniukas</a:t>
            </a:r>
          </a:p>
          <a:p>
            <a:r>
              <a:rPr lang="lt-LT" dirty="0" smtClean="0"/>
              <a:t>Ąžuoliukas</a:t>
            </a:r>
          </a:p>
          <a:p>
            <a:r>
              <a:rPr lang="lt-LT" dirty="0" smtClean="0"/>
              <a:t>Mėnulis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6815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080120"/>
          </a:xfrm>
        </p:spPr>
        <p:txBody>
          <a:bodyPr/>
          <a:lstStyle/>
          <a:p>
            <a:pPr algn="ctr"/>
            <a:r>
              <a:rPr lang="lt-LT" dirty="0" smtClean="0"/>
              <a:t>Prisimink, kur skaitei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4176464" cy="3816424"/>
          </a:xfrm>
        </p:spPr>
        <p:txBody>
          <a:bodyPr/>
          <a:lstStyle/>
          <a:p>
            <a:r>
              <a:rPr lang="lt-LT" dirty="0" smtClean="0"/>
              <a:t>Aš iš tiesų ne itin graži, bet ne tokia jau ir prasta, kaip atrodau.</a:t>
            </a:r>
          </a:p>
          <a:p>
            <a:r>
              <a:rPr lang="lt-LT" dirty="0"/>
              <a:t>Aš iš tiesų ne itin graži, bet ne tokia jau ir prasta, kaip atrodau.</a:t>
            </a:r>
          </a:p>
          <a:p>
            <a:r>
              <a:rPr lang="lt-LT" dirty="0" smtClean="0"/>
              <a:t>Buvau ir aš su jais kartu</a:t>
            </a:r>
          </a:p>
          <a:p>
            <a:pPr marL="68580" indent="0">
              <a:buNone/>
            </a:pPr>
            <a:r>
              <a:rPr lang="lt-LT" dirty="0"/>
              <a:t> </a:t>
            </a:r>
            <a:r>
              <a:rPr lang="lt-LT" dirty="0" smtClean="0"/>
              <a:t>   Ir gėriau kavą tuo metu.</a:t>
            </a:r>
          </a:p>
          <a:p>
            <a:pPr marL="68580" indent="0">
              <a:buNone/>
            </a:pPr>
            <a:endParaRPr lang="lt-LT" dirty="0"/>
          </a:p>
          <a:p>
            <a:pPr marL="68580" indent="0">
              <a:buNone/>
            </a:pPr>
            <a:endParaRPr lang="lt-LT" dirty="0" smtClean="0"/>
          </a:p>
          <a:p>
            <a:pPr marL="68580" indent="0">
              <a:buNone/>
            </a:pP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>
          <a:xfrm>
            <a:off x="5436096" y="1844824"/>
            <a:ext cx="2880320" cy="3961615"/>
          </a:xfrm>
        </p:spPr>
        <p:txBody>
          <a:bodyPr/>
          <a:lstStyle/>
          <a:p>
            <a:r>
              <a:rPr lang="lt-LT" dirty="0" err="1" smtClean="0"/>
              <a:t>Cypliukas</a:t>
            </a:r>
            <a:endParaRPr lang="lt-LT" dirty="0" smtClean="0"/>
          </a:p>
          <a:p>
            <a:endParaRPr lang="lt-LT" dirty="0" smtClean="0"/>
          </a:p>
          <a:p>
            <a:endParaRPr lang="lt-LT" dirty="0"/>
          </a:p>
          <a:p>
            <a:r>
              <a:rPr lang="lt-LT" dirty="0" smtClean="0"/>
              <a:t>Brolis </a:t>
            </a:r>
          </a:p>
          <a:p>
            <a:endParaRPr lang="lt-LT" dirty="0"/>
          </a:p>
          <a:p>
            <a:endParaRPr lang="lt-LT" dirty="0" smtClean="0"/>
          </a:p>
          <a:p>
            <a:r>
              <a:rPr lang="lt-LT" dirty="0" smtClean="0"/>
              <a:t>Cukrus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68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dirty="0" smtClean="0">
                <a:sym typeface="Wingdings" pitchFamily="2" charset="2"/>
              </a:rPr>
              <a:t></a:t>
            </a:r>
            <a:endParaRPr lang="lt-LT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3634688" cy="3745592"/>
          </a:xfrm>
        </p:spPr>
        <p:txBody>
          <a:bodyPr>
            <a:normAutofit/>
          </a:bodyPr>
          <a:lstStyle/>
          <a:p>
            <a:r>
              <a:rPr lang="lt-LT" dirty="0"/>
              <a:t>Knygą apie mane parašė italų rašytojas </a:t>
            </a:r>
            <a:r>
              <a:rPr lang="lt-LT" dirty="0" err="1"/>
              <a:t>Džanis</a:t>
            </a:r>
            <a:r>
              <a:rPr lang="lt-LT" dirty="0"/>
              <a:t> </a:t>
            </a:r>
            <a:r>
              <a:rPr lang="lt-LT" dirty="0" err="1"/>
              <a:t>Rodaris</a:t>
            </a:r>
            <a:r>
              <a:rPr lang="lt-LT" dirty="0"/>
              <a:t>.</a:t>
            </a:r>
          </a:p>
          <a:p>
            <a:r>
              <a:rPr lang="lt-LT" dirty="0"/>
              <a:t>Pagaliau visi batai atsidūrė ant šimtakojo kojų.</a:t>
            </a:r>
          </a:p>
          <a:p>
            <a:r>
              <a:rPr lang="lt-LT" dirty="0"/>
              <a:t>Teisėjas skelbia Algio priešininko pavardę, į kovą kviečia...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>
          <a:xfrm>
            <a:off x="4645152" y="2060848"/>
            <a:ext cx="3419856" cy="3745591"/>
          </a:xfrm>
        </p:spPr>
        <p:txBody>
          <a:bodyPr/>
          <a:lstStyle/>
          <a:p>
            <a:r>
              <a:rPr lang="lt-LT" dirty="0" err="1" smtClean="0"/>
              <a:t>Čipolinas</a:t>
            </a:r>
            <a:r>
              <a:rPr lang="lt-LT" dirty="0" smtClean="0"/>
              <a:t> </a:t>
            </a:r>
          </a:p>
          <a:p>
            <a:endParaRPr lang="lt-LT" dirty="0"/>
          </a:p>
          <a:p>
            <a:endParaRPr lang="lt-LT" dirty="0" smtClean="0"/>
          </a:p>
          <a:p>
            <a:r>
              <a:rPr lang="lt-LT" dirty="0" smtClean="0"/>
              <a:t>Batai </a:t>
            </a:r>
          </a:p>
          <a:p>
            <a:endParaRPr lang="lt-LT" dirty="0"/>
          </a:p>
          <a:p>
            <a:endParaRPr lang="lt-LT" dirty="0" smtClean="0"/>
          </a:p>
          <a:p>
            <a:r>
              <a:rPr lang="lt-LT" dirty="0" smtClean="0"/>
              <a:t>Čempionas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91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/>
          <a:lstStyle/>
          <a:p>
            <a:r>
              <a:rPr lang="lt-LT" dirty="0"/>
              <a:t>Paaiškinkite žodžių reikšmes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1042416" y="1628800"/>
            <a:ext cx="2521472" cy="4177640"/>
          </a:xfrm>
        </p:spPr>
        <p:txBody>
          <a:bodyPr/>
          <a:lstStyle/>
          <a:p>
            <a:r>
              <a:rPr lang="lt-LT" dirty="0" smtClean="0"/>
              <a:t>Varžovas</a:t>
            </a:r>
          </a:p>
          <a:p>
            <a:r>
              <a:rPr lang="lt-LT" dirty="0" smtClean="0"/>
              <a:t>Kavalierius</a:t>
            </a:r>
          </a:p>
          <a:p>
            <a:endParaRPr lang="lt-LT" dirty="0" smtClean="0"/>
          </a:p>
          <a:p>
            <a:r>
              <a:rPr lang="lt-LT" dirty="0" smtClean="0"/>
              <a:t>Birus </a:t>
            </a:r>
          </a:p>
          <a:p>
            <a:r>
              <a:rPr lang="lt-LT" dirty="0" smtClean="0"/>
              <a:t>Klumpės </a:t>
            </a:r>
          </a:p>
          <a:p>
            <a:r>
              <a:rPr lang="lt-LT" dirty="0" smtClean="0"/>
              <a:t>Išblyškęs</a:t>
            </a:r>
          </a:p>
          <a:p>
            <a:r>
              <a:rPr lang="lt-LT" dirty="0" smtClean="0"/>
              <a:t>Skiautė </a:t>
            </a:r>
          </a:p>
          <a:p>
            <a:endParaRPr lang="lt-LT" dirty="0" smtClean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>
          <a:xfrm>
            <a:off x="3995936" y="1628800"/>
            <a:ext cx="4392488" cy="4177639"/>
          </a:xfrm>
        </p:spPr>
        <p:txBody>
          <a:bodyPr/>
          <a:lstStyle/>
          <a:p>
            <a:r>
              <a:rPr lang="lt-LT" dirty="0" smtClean="0"/>
              <a:t>Rungtynių priešininkas.</a:t>
            </a:r>
          </a:p>
          <a:p>
            <a:r>
              <a:rPr lang="lt-LT" dirty="0" smtClean="0"/>
              <a:t>Asmuo, apdovanotas ordinu.</a:t>
            </a:r>
          </a:p>
          <a:p>
            <a:r>
              <a:rPr lang="lt-LT" dirty="0" smtClean="0"/>
              <a:t>Lengvai byra, smulkus.</a:t>
            </a:r>
          </a:p>
          <a:p>
            <a:r>
              <a:rPr lang="lt-LT" dirty="0" smtClean="0"/>
              <a:t>Apavas iš medžio.</a:t>
            </a:r>
          </a:p>
          <a:p>
            <a:r>
              <a:rPr lang="lt-LT" dirty="0" smtClean="0"/>
              <a:t>Išbalęs </a:t>
            </a:r>
          </a:p>
          <a:p>
            <a:r>
              <a:rPr lang="lt-LT" dirty="0" smtClean="0"/>
              <a:t>Audeklo ar popieriaus gabalas.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275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Prisiminkime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Kaip skirstome garsus ir raides?</a:t>
            </a:r>
          </a:p>
          <a:p>
            <a:r>
              <a:rPr lang="lt-LT" dirty="0" smtClean="0"/>
              <a:t>Kaip skirstome balsius?</a:t>
            </a:r>
          </a:p>
          <a:p>
            <a:pPr lvl="0"/>
            <a:r>
              <a:rPr lang="lt-LT" dirty="0"/>
              <a:t>Kokius darbus aš atlikau per šią pamoką?</a:t>
            </a:r>
          </a:p>
          <a:p>
            <a:pPr lvl="0"/>
            <a:r>
              <a:rPr lang="lt-LT" dirty="0"/>
              <a:t>Kaip (kokiu būdu) aš mokiausi?</a:t>
            </a:r>
          </a:p>
          <a:p>
            <a:pPr lvl="0"/>
            <a:r>
              <a:rPr lang="lt-LT" dirty="0"/>
              <a:t>Ką man pavyko atlikti geriausiai</a:t>
            </a:r>
            <a:r>
              <a:rPr lang="lt-LT" dirty="0" smtClean="0"/>
              <a:t>? Kodėl </a:t>
            </a:r>
            <a:r>
              <a:rPr lang="lt-LT" dirty="0"/>
              <a:t>aš taip manau?</a:t>
            </a:r>
          </a:p>
          <a:p>
            <a:pPr lvl="0"/>
            <a:r>
              <a:rPr lang="lt-LT" dirty="0" smtClean="0"/>
              <a:t>Kas </a:t>
            </a:r>
            <a:r>
              <a:rPr lang="lt-LT" dirty="0"/>
              <a:t>man buvo sunku?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70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288</Words>
  <Application>Microsoft Office PowerPoint</Application>
  <PresentationFormat>Demonstracija ekrane (4:3)</PresentationFormat>
  <Paragraphs>74</Paragraphs>
  <Slides>10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Austin</vt:lpstr>
      <vt:lpstr>Lietuvių kalba</vt:lpstr>
      <vt:lpstr>Prisiminsime ir skirsime balses ir priebalses. Įvardinsime bent 4 skaitytas temas iš 6.</vt:lpstr>
      <vt:lpstr>Garsinės analizės žaidimai</vt:lpstr>
      <vt:lpstr>Poroje su draugu sugalvok kuo ilgesnį žodį su raide</vt:lpstr>
      <vt:lpstr>Grupėje su draugais sugalvokite kuo daugiau naujų žodžių</vt:lpstr>
      <vt:lpstr>Prisimink, kur skaitei</vt:lpstr>
      <vt:lpstr></vt:lpstr>
      <vt:lpstr>Paaiškinkite žodžių reikšmes </vt:lpstr>
      <vt:lpstr>Prisiminkime</vt:lpstr>
      <vt:lpstr>Ačiū, puikiai padirbėjote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kalba</dc:title>
  <dc:creator>Vartotojas</dc:creator>
  <cp:lastModifiedBy>Vartotojas</cp:lastModifiedBy>
  <cp:revision>13</cp:revision>
  <dcterms:created xsi:type="dcterms:W3CDTF">2012-10-02T15:54:55Z</dcterms:created>
  <dcterms:modified xsi:type="dcterms:W3CDTF">2013-03-19T18:26:31Z</dcterms:modified>
</cp:coreProperties>
</file>