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4" r:id="rId18"/>
    <p:sldId id="276" r:id="rId19"/>
    <p:sldId id="273" r:id="rId20"/>
    <p:sldId id="277" r:id="rId2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uapvalintas stačiakamp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Antraštė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0" name="Paantraštė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apvalintas stačiakamp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uapvalintas stačiakamp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vadratas su vienu užapvalintu kampu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apvalintas stačiakamp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avadinimo vietos rezervavimo ženkla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2010.11.11</a:t>
            </a:fld>
            <a:endParaRPr lang="lt-LT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68760"/>
            <a:ext cx="7488832" cy="363176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lt-LT" sz="11500" dirty="0" smtClean="0"/>
              <a:t>KĄ </a:t>
            </a:r>
          </a:p>
          <a:p>
            <a:pPr algn="ctr"/>
            <a:r>
              <a:rPr lang="lt-LT" sz="11500" dirty="0" smtClean="0"/>
              <a:t>DĖVIME</a:t>
            </a:r>
            <a:endParaRPr lang="lt-LT" sz="11500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www.tostai.lt/Uploads/Avatars/0/1/481/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4010570" cy="3168352"/>
          </a:xfrm>
          <a:prstGeom prst="rect">
            <a:avLst/>
          </a:prstGeom>
          <a:noFill/>
        </p:spPr>
      </p:pic>
      <p:pic>
        <p:nvPicPr>
          <p:cNvPr id="88068" name="Picture 4" descr="http://www.ciaperku.lt/images/d%20mickey%20hat%20gr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060848"/>
            <a:ext cx="3143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492896"/>
            <a:ext cx="7992888" cy="186204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11500" dirty="0" smtClean="0"/>
              <a:t>DEDAMĖS</a:t>
            </a:r>
            <a:endParaRPr lang="lt-LT" sz="11500" dirty="0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http://www.deiza.net/out/oxbaseshop/html/0/dyn_images/1/ak100058_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96952"/>
            <a:ext cx="2952328" cy="3240360"/>
          </a:xfrm>
          <a:prstGeom prst="rect">
            <a:avLst/>
          </a:prstGeom>
          <a:noFill/>
        </p:spPr>
      </p:pic>
      <p:pic>
        <p:nvPicPr>
          <p:cNvPr id="89092" name="Picture 4" descr="http://www.etnolietuva.com/images/goods/big/0/Vardin-jubiliejin-juo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340768"/>
            <a:ext cx="5400600" cy="2384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780928"/>
            <a:ext cx="784887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9600" dirty="0" smtClean="0"/>
              <a:t>JUOSIAMĖS</a:t>
            </a:r>
            <a:endParaRPr lang="lt-LT" sz="9600" dirty="0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http://kasumii.blogas.lt/files/2010/07/bqcdaaaaawodanbnaaaabc5vdxqkfjvht1b5ow1ym3hhuzcwdg5luuu3yncaaaacawqkaxgaaaaec2l6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186280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://www.aprangagamtai.lt/images/svarkas%20premiu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3173266" cy="5256584"/>
          </a:xfrm>
          <a:prstGeom prst="rect">
            <a:avLst/>
          </a:prstGeom>
          <a:noFill/>
        </p:spPr>
      </p:pic>
      <p:pic>
        <p:nvPicPr>
          <p:cNvPr id="90116" name="Picture 4" descr="http://www.lengvidaiktai.lt/storage/svarkas0423_ld.jpg?__SQUARESPACE_CACHEVERSION=12405071554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48680"/>
            <a:ext cx="3528392" cy="3371851"/>
          </a:xfrm>
          <a:prstGeom prst="rect">
            <a:avLst/>
          </a:prstGeom>
          <a:noFill/>
        </p:spPr>
      </p:pic>
      <p:pic>
        <p:nvPicPr>
          <p:cNvPr id="90118" name="Picture 6" descr="http://www.eoxox.com/media/catalog/product/cache/1/image/bc6a9d6d13c16426daf530acd2f069d9/1/1/113.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861048"/>
            <a:ext cx="2592288" cy="2520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852936"/>
            <a:ext cx="7776864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9600" dirty="0" smtClean="0"/>
              <a:t> VELKAMĖS</a:t>
            </a:r>
            <a:endParaRPr lang="lt-LT" sz="9600" dirty="0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996952"/>
            <a:ext cx="6696744" cy="156966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9600" dirty="0" smtClean="0"/>
              <a:t>Pasitikrink </a:t>
            </a:r>
            <a:endParaRPr lang="lt-LT" sz="9600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1967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graphicFrame>
        <p:nvGraphicFramePr>
          <p:cNvPr id="5" name="Lentelė 4"/>
          <p:cNvGraphicFramePr>
            <a:graphicFrameLocks noGrp="1"/>
          </p:cNvGraphicFramePr>
          <p:nvPr/>
        </p:nvGraphicFramePr>
        <p:xfrm>
          <a:off x="899592" y="764704"/>
          <a:ext cx="7344816" cy="540060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5400600">
                <a:tc>
                  <a:txBody>
                    <a:bodyPr/>
                    <a:lstStyle/>
                    <a:p>
                      <a:pPr marL="51435" algn="ctr">
                        <a:spcAft>
                          <a:spcPts val="0"/>
                        </a:spcAft>
                      </a:pPr>
                      <a:r>
                        <a:rPr lang="lt-LT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Ką </a:t>
                      </a:r>
                      <a:r>
                        <a:rPr lang="lt-LT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aunamės? </a:t>
                      </a:r>
                      <a:endParaRPr lang="lt-LT" sz="4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ctr">
                        <a:spcAft>
                          <a:spcPts val="0"/>
                        </a:spcAft>
                      </a:pP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Ką </a:t>
                      </a:r>
                      <a:r>
                        <a:rPr lang="lt-LT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velkamės</a:t>
                      </a: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  <a:endParaRPr lang="lt-LT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ctr">
                        <a:spcAft>
                          <a:spcPts val="0"/>
                        </a:spcAft>
                      </a:pP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Ką </a:t>
                      </a:r>
                      <a:r>
                        <a:rPr lang="lt-LT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maunamės</a:t>
                      </a: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  <a:endParaRPr lang="lt-LT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ctr">
                        <a:spcAft>
                          <a:spcPts val="0"/>
                        </a:spcAft>
                      </a:pP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Ką </a:t>
                      </a:r>
                      <a:r>
                        <a:rPr lang="lt-LT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segamės</a:t>
                      </a: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lt-LT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ctr">
                        <a:spcAft>
                          <a:spcPts val="0"/>
                        </a:spcAft>
                      </a:pP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Ką </a:t>
                      </a:r>
                      <a:r>
                        <a:rPr lang="lt-LT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rišamės</a:t>
                      </a: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lt-LT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ctr">
                        <a:spcAft>
                          <a:spcPts val="0"/>
                        </a:spcAft>
                      </a:pP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Ką </a:t>
                      </a:r>
                      <a:r>
                        <a:rPr lang="lt-LT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dedamės</a:t>
                      </a: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</a:p>
                    <a:p>
                      <a:pPr marL="51435" algn="ctr">
                        <a:spcAft>
                          <a:spcPts val="0"/>
                        </a:spcAft>
                      </a:pP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Ką </a:t>
                      </a:r>
                      <a:r>
                        <a:rPr lang="lt-LT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juosiamės</a:t>
                      </a:r>
                      <a:r>
                        <a:rPr lang="lt-LT" sz="4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lt-LT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1967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graphicFrame>
        <p:nvGraphicFramePr>
          <p:cNvPr id="5" name="Lentelė 4"/>
          <p:cNvGraphicFramePr>
            <a:graphicFrameLocks noGrp="1"/>
          </p:cNvGraphicFramePr>
          <p:nvPr/>
        </p:nvGraphicFramePr>
        <p:xfrm>
          <a:off x="899592" y="764704"/>
          <a:ext cx="7344816" cy="540060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5400600">
                <a:tc>
                  <a:txBody>
                    <a:bodyPr/>
                    <a:lstStyle/>
                    <a:p>
                      <a:pPr marL="51435" algn="l">
                        <a:spcAft>
                          <a:spcPts val="0"/>
                        </a:spcAft>
                      </a:pPr>
                      <a:r>
                        <a:rPr lang="lt-LT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aunamės? 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- batus.</a:t>
                      </a:r>
                    </a:p>
                    <a:p>
                      <a:pPr marL="51435" algn="l">
                        <a:spcAft>
                          <a:spcPts val="0"/>
                        </a:spcAft>
                      </a:pP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K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velkamės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? -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švark</a:t>
                      </a:r>
                      <a:r>
                        <a:rPr lang="lt-LT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suknel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ę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lt-LT" sz="4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palaidin</a:t>
                      </a:r>
                      <a:r>
                        <a:rPr lang="lt-LT" sz="4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ę</a:t>
                      </a:r>
                      <a:r>
                        <a:rPr lang="lt-LT" sz="4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lt-LT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l">
                        <a:spcAft>
                          <a:spcPts val="0"/>
                        </a:spcAft>
                      </a:pP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K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maunamės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? -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kelnes, 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kojines.</a:t>
                      </a:r>
                      <a:endParaRPr lang="lt-LT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l">
                        <a:spcAft>
                          <a:spcPts val="0"/>
                        </a:spcAft>
                      </a:pP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K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segamės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? - sijon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sag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ę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lt-LT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l">
                        <a:spcAft>
                          <a:spcPts val="0"/>
                        </a:spcAft>
                      </a:pP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K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rišamės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? - kaklaraišt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į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lt-LT" sz="4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šalik</a:t>
                      </a:r>
                      <a:r>
                        <a:rPr lang="lt-LT" sz="4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lt-LT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" algn="l">
                        <a:spcAft>
                          <a:spcPts val="0"/>
                        </a:spcAft>
                      </a:pP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K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dedamės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? - kepur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ę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skrybėl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ę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.              </a:t>
                      </a:r>
                    </a:p>
                    <a:p>
                      <a:pPr marL="51435" algn="l">
                        <a:spcAft>
                          <a:spcPts val="0"/>
                        </a:spcAft>
                      </a:pP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K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juosiamės? - 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dirž</a:t>
                      </a:r>
                      <a:r>
                        <a:rPr lang="lt-LT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juost</a:t>
                      </a:r>
                      <a:r>
                        <a:rPr lang="lt-LT" sz="4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ą</a:t>
                      </a:r>
                      <a:r>
                        <a:rPr lang="lt-LT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lt-LT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15min.lt/images/photos/596548/big/1239952376batai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2664296" cy="3996445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61_6uNVw81M2xM:http://i400.photobucket.com/albums/pp83/Sunreja/Batai.jp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3816422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772816"/>
            <a:ext cx="5040560" cy="304698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9600" dirty="0" smtClean="0"/>
              <a:t>Ačiū už dėmesį</a:t>
            </a:r>
            <a:endParaRPr lang="lt-LT" sz="9600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708920"/>
            <a:ext cx="7848872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9600" dirty="0" smtClean="0"/>
              <a:t>  AUNAMĖS </a:t>
            </a:r>
            <a:endParaRPr lang="lt-LT" sz="9600" dirty="0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www.ekomama.lt/images/kelnes%20raudon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651448" cy="3136777"/>
          </a:xfrm>
          <a:prstGeom prst="rect">
            <a:avLst/>
          </a:prstGeom>
          <a:noFill/>
        </p:spPr>
      </p:pic>
      <p:pic>
        <p:nvPicPr>
          <p:cNvPr id="77828" name="Picture 4" descr="http://www.nezinau.lt/wp-content/uploads/2007/04/kojin4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3669550" cy="2927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924944"/>
            <a:ext cx="7560840" cy="156966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9600" dirty="0" smtClean="0"/>
              <a:t>MAUNAMĖS</a:t>
            </a:r>
            <a:endParaRPr lang="lt-LT" sz="9600" dirty="0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://instinktas.blogas.lt/files/2010/06/baleri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5453033" cy="2808312"/>
          </a:xfrm>
          <a:prstGeom prst="rect">
            <a:avLst/>
          </a:prstGeom>
          <a:noFill/>
        </p:spPr>
      </p:pic>
      <p:pic>
        <p:nvPicPr>
          <p:cNvPr id="78854" name="Picture 6" descr="http://www.rutospapuosalai.lt/foto/20090708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852936"/>
            <a:ext cx="3300367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780928"/>
            <a:ext cx="6624736" cy="163121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10000" dirty="0" smtClean="0"/>
              <a:t>SEGAMĖS</a:t>
            </a:r>
            <a:endParaRPr lang="lt-LT" sz="10000" dirty="0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://www.e-danceshop.lt/images/nuotraukos_uploaded/WO1237842270W49c7f95e6f7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33505"/>
            <a:ext cx="3960440" cy="3842892"/>
          </a:xfrm>
          <a:prstGeom prst="rect">
            <a:avLst/>
          </a:prstGeom>
          <a:noFill/>
        </p:spPr>
      </p:pic>
      <p:pic>
        <p:nvPicPr>
          <p:cNvPr id="82948" name="Picture 4" descr="http://www.deiza.net/out/oxbaseshop/html/0/dyn_images/1/ak150008gulscias_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0688"/>
            <a:ext cx="2885306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36912"/>
            <a:ext cx="7200800" cy="186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lt-LT" sz="11500" dirty="0" smtClean="0"/>
              <a:t>RIŠAMĖS</a:t>
            </a:r>
            <a:endParaRPr lang="lt-LT" sz="11500" dirty="0"/>
          </a:p>
        </p:txBody>
      </p:sp>
    </p:spTree>
  </p:cSld>
  <p:clrMapOvr>
    <a:masterClrMapping/>
  </p:clrMapOvr>
  <p:transition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as">
  <a:themeElements>
    <a:clrScheme name="Aspekta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a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106</Words>
  <Application>Microsoft Office PowerPoint</Application>
  <PresentationFormat>Demonstracija ekrane (4:3)</PresentationFormat>
  <Paragraphs>25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1" baseType="lpstr">
      <vt:lpstr>Aspektas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Skaidrė 18</vt:lpstr>
      <vt:lpstr>Skaidrė 19</vt:lpstr>
      <vt:lpstr>Skaidrė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Vartotojas</dc:creator>
  <cp:lastModifiedBy>Vartotojas</cp:lastModifiedBy>
  <cp:revision>14</cp:revision>
  <dcterms:created xsi:type="dcterms:W3CDTF">2010-11-11T12:38:37Z</dcterms:created>
  <dcterms:modified xsi:type="dcterms:W3CDTF">2010-11-11T14:23:06Z</dcterms:modified>
</cp:coreProperties>
</file>