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7" r:id="rId11"/>
    <p:sldId id="264" r:id="rId1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apvalintas stačiakamp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Antraštė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0" name="Paantraštė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19" name="Datos vietos rezervavimo ženklas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2F8D-B6A1-47A2-A7F9-73C573A89031}" type="datetimeFigureOut">
              <a:rPr lang="lt-LT" smtClean="0"/>
              <a:t>2011.03.28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11" name="Skaidrės numerio vietos rezervavimo ženklas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C3F6F4-C826-4A17-AC2B-60CD2314CB1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2F8D-B6A1-47A2-A7F9-73C573A89031}" type="datetimeFigureOut">
              <a:rPr lang="lt-LT" smtClean="0"/>
              <a:t>2011.03.28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C3F6F4-C826-4A17-AC2B-60CD2314CB1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2F8D-B6A1-47A2-A7F9-73C573A89031}" type="datetimeFigureOut">
              <a:rPr lang="lt-LT" smtClean="0"/>
              <a:t>2011.03.28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C3F6F4-C826-4A17-AC2B-60CD2314CB1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2F8D-B6A1-47A2-A7F9-73C573A89031}" type="datetimeFigureOut">
              <a:rPr lang="lt-LT" smtClean="0"/>
              <a:t>2011.03.28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C3F6F4-C826-4A17-AC2B-60CD2314CB1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apvalintas stačiakamp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apvalintas stačiakamp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2F8D-B6A1-47A2-A7F9-73C573A89031}" type="datetimeFigureOut">
              <a:rPr lang="lt-LT" smtClean="0"/>
              <a:t>2011.03.28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C3F6F4-C826-4A17-AC2B-60CD2314CB1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2F8D-B6A1-47A2-A7F9-73C573A89031}" type="datetimeFigureOut">
              <a:rPr lang="lt-LT" smtClean="0"/>
              <a:t>2011.03.28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C3F6F4-C826-4A17-AC2B-60CD2314CB1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2F8D-B6A1-47A2-A7F9-73C573A89031}" type="datetimeFigureOut">
              <a:rPr lang="lt-LT" smtClean="0"/>
              <a:t>2011.03.28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C3F6F4-C826-4A17-AC2B-60CD2314CB1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2F8D-B6A1-47A2-A7F9-73C573A89031}" type="datetimeFigureOut">
              <a:rPr lang="lt-LT" smtClean="0"/>
              <a:t>2011.03.28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C3F6F4-C826-4A17-AC2B-60CD2314CB1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2F8D-B6A1-47A2-A7F9-73C573A89031}" type="datetimeFigureOut">
              <a:rPr lang="lt-LT" smtClean="0"/>
              <a:t>2011.03.28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C3F6F4-C826-4A17-AC2B-60CD2314CB1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2F8D-B6A1-47A2-A7F9-73C573A89031}" type="datetimeFigureOut">
              <a:rPr lang="lt-LT" smtClean="0"/>
              <a:t>2011.03.28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C3F6F4-C826-4A17-AC2B-60CD2314CB1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vadratas su vienu užapvalintu kampu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02F8D-B6A1-47A2-A7F9-73C573A89031}" type="datetimeFigureOut">
              <a:rPr lang="lt-LT" smtClean="0"/>
              <a:t>2011.03.28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C3F6F4-C826-4A17-AC2B-60CD2314CB13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piktogramą, jei norite įtraukti paveikslėlį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apvalintas stačiakamp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Pavadinimo vietos rezervavimo ženkla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5" name="Datos vietos rezervavimo ženklas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902F8D-B6A1-47A2-A7F9-73C573A89031}" type="datetimeFigureOut">
              <a:rPr lang="lt-LT" smtClean="0"/>
              <a:t>2011.03.28</a:t>
            </a:fld>
            <a:endParaRPr lang="lt-LT"/>
          </a:p>
        </p:txBody>
      </p:sp>
      <p:sp>
        <p:nvSpPr>
          <p:cNvPr id="18" name="Poraštės vietos rezervavimo ženklas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CC3F6F4-C826-4A17-AC2B-60CD2314CB13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ŠIKŠNOSPARNIS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8714" cy="1744232"/>
          </a:xfrm>
        </p:spPr>
        <p:txBody>
          <a:bodyPr>
            <a:normAutofit lnSpcReduction="10000"/>
          </a:bodyPr>
          <a:lstStyle/>
          <a:p>
            <a:r>
              <a:rPr lang="lt-LT" sz="3200" dirty="0" smtClean="0"/>
              <a:t>Lietuvių kalba</a:t>
            </a:r>
          </a:p>
          <a:p>
            <a:r>
              <a:rPr lang="lt-LT" sz="3200" dirty="0" smtClean="0"/>
              <a:t>II klasė</a:t>
            </a:r>
          </a:p>
          <a:p>
            <a:r>
              <a:rPr lang="lt-LT" sz="3200" dirty="0" smtClean="0"/>
              <a:t>,,Pupa’’</a:t>
            </a:r>
          </a:p>
          <a:p>
            <a:r>
              <a:rPr lang="lt-LT" dirty="0" smtClean="0"/>
              <a:t>MM  Vida </a:t>
            </a:r>
            <a:r>
              <a:rPr lang="lt-LT" dirty="0" err="1" smtClean="0"/>
              <a:t>Virbickaitė</a:t>
            </a:r>
            <a:endParaRPr 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14356"/>
            <a:ext cx="229212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928802"/>
            <a:ext cx="160972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000372"/>
            <a:ext cx="333823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6572296" cy="595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6929486" cy="5786478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071546"/>
            <a:ext cx="3714775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3838248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822064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1824" y="1470709"/>
            <a:ext cx="2503513" cy="3529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000108"/>
            <a:ext cx="4143404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86380" y="1142984"/>
            <a:ext cx="3143272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IŠVAIZDA</a:t>
            </a:r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lt-LT" sz="3600" dirty="0" smtClean="0"/>
              <a:t> NEDIDELIS</a:t>
            </a:r>
          </a:p>
          <a:p>
            <a:pPr>
              <a:buFont typeface="Wingdings" pitchFamily="2" charset="2"/>
              <a:buChar char="§"/>
            </a:pPr>
            <a:r>
              <a:rPr lang="lt-LT" sz="3600" dirty="0" smtClean="0"/>
              <a:t>TURI KŪNĄ</a:t>
            </a:r>
          </a:p>
          <a:p>
            <a:pPr>
              <a:buFont typeface="Wingdings" pitchFamily="2" charset="2"/>
              <a:buChar char="§"/>
            </a:pPr>
            <a:r>
              <a:rPr lang="lt-LT" sz="3600" dirty="0" smtClean="0"/>
              <a:t>SPARNUS</a:t>
            </a:r>
          </a:p>
          <a:p>
            <a:pPr>
              <a:buFont typeface="Wingdings" pitchFamily="2" charset="2"/>
              <a:buChar char="§"/>
            </a:pPr>
            <a:r>
              <a:rPr lang="lt-LT" sz="3600" dirty="0" smtClean="0"/>
              <a:t>KOJAS</a:t>
            </a:r>
          </a:p>
          <a:p>
            <a:pPr>
              <a:buFont typeface="Wingdings" pitchFamily="2" charset="2"/>
              <a:buChar char="§"/>
            </a:pPr>
            <a:r>
              <a:rPr lang="lt-LT" sz="3600" dirty="0" smtClean="0"/>
              <a:t>GALVĄ</a:t>
            </a:r>
          </a:p>
          <a:p>
            <a:pPr>
              <a:buFont typeface="Wingdings" pitchFamily="2" charset="2"/>
              <a:buChar char="§"/>
            </a:pPr>
            <a:r>
              <a:rPr lang="lt-LT" sz="3600" dirty="0" smtClean="0"/>
              <a:t>AŠTRIUS DANTIS</a:t>
            </a:r>
            <a:endParaRPr lang="lt-LT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55700" y="1173162"/>
            <a:ext cx="3838575" cy="4238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  ką panašus?</a:t>
            </a:r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ŽVĖRIS – PELĖ- ŽVĖRIUKAS</a:t>
            </a:r>
            <a:endParaRPr lang="lt-LT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PAUKŠTIS – SU SPARNAIS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90" y="1643050"/>
            <a:ext cx="3571899" cy="42148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6" name="Picture 2" descr="http://t2.gstatic.com/images?q=tbn:ANd9GcT-mvttBeIoTwU-4HSWhz1XKhPGBaki6aLnSxXqV0z-5zfQKrG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3714776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000240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9" y="1000108"/>
            <a:ext cx="1931883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8604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357562"/>
            <a:ext cx="2821075" cy="227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9" y="428604"/>
            <a:ext cx="379136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5660"/>
            <a:ext cx="7046335" cy="528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as">
  <a:themeElements>
    <a:clrScheme name="Aspekta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</TotalTime>
  <Words>33</Words>
  <Application>Microsoft Office PowerPoint</Application>
  <PresentationFormat>Demonstracija ekrane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2" baseType="lpstr">
      <vt:lpstr>Aspektas</vt:lpstr>
      <vt:lpstr>ŠIKŠNOSPARNIS</vt:lpstr>
      <vt:lpstr>Skaidrė 2</vt:lpstr>
      <vt:lpstr>Skaidrė 3</vt:lpstr>
      <vt:lpstr>Skaidrė 4</vt:lpstr>
      <vt:lpstr>Skaidrė 5</vt:lpstr>
      <vt:lpstr>IŠVAIZDA</vt:lpstr>
      <vt:lpstr>Į  ką panašus?</vt:lpstr>
      <vt:lpstr>Skaidrė 8</vt:lpstr>
      <vt:lpstr>Skaidrė 9</vt:lpstr>
      <vt:lpstr>Skaidrė 10</vt:lpstr>
      <vt:lpstr>Skaidrė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ŠIKŠNOSPARNIS</dc:title>
  <dc:creator>Windows vartotojas</dc:creator>
  <cp:lastModifiedBy>Windows vartotojas</cp:lastModifiedBy>
  <cp:revision>4</cp:revision>
  <dcterms:created xsi:type="dcterms:W3CDTF">2011-03-28T15:06:38Z</dcterms:created>
  <dcterms:modified xsi:type="dcterms:W3CDTF">2011-03-28T15:41:39Z</dcterms:modified>
</cp:coreProperties>
</file>