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3" autoAdjust="0"/>
    <p:restoredTop sz="94660"/>
  </p:normalViewPr>
  <p:slideViewPr>
    <p:cSldViewPr>
      <p:cViewPr varScale="1">
        <p:scale>
          <a:sx n="62" d="100"/>
          <a:sy n="6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apvalintas stačiakamp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0" name="Paantraštė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1" name="Skaidrės numerio vietos rezervavimo ženklas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apvalintas stačiakamp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apvalintas stačiakamp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vadratas su vienu užapvalintu kampu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piktogramą, jei norite įtraukti paveikslėlį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apvalintas stačiakamp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avadinimo vietos rezervavimo ženkla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1C1ECD-651A-4A08-B26B-11B46D0AB22B}" type="datetimeFigureOut">
              <a:rPr lang="lt-LT" smtClean="0"/>
              <a:pPr/>
              <a:t>2011.02.21</a:t>
            </a:fld>
            <a:endParaRPr lang="lt-LT"/>
          </a:p>
        </p:txBody>
      </p:sp>
      <p:sp>
        <p:nvSpPr>
          <p:cNvPr id="18" name="Poraštės vietos rezervavimo ženklas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398887-07B1-4BA4-8C0B-0C745FEDED23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DRUSKA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lt-LT" sz="5100" dirty="0" smtClean="0"/>
              <a:t>Pasaulio pažinimas</a:t>
            </a:r>
          </a:p>
          <a:p>
            <a:r>
              <a:rPr lang="lt-LT" sz="5100" dirty="0" smtClean="0"/>
              <a:t>II klasė</a:t>
            </a:r>
            <a:endParaRPr lang="lt-LT" dirty="0" smtClean="0"/>
          </a:p>
          <a:p>
            <a:r>
              <a:rPr lang="lt-LT" dirty="0" smtClean="0"/>
              <a:t>Kauno ,,Varpelio” pradinė mokykla</a:t>
            </a:r>
          </a:p>
          <a:p>
            <a:r>
              <a:rPr lang="lt-LT" dirty="0" smtClean="0"/>
              <a:t>MM Vida </a:t>
            </a:r>
            <a:r>
              <a:rPr lang="lt-LT" dirty="0" err="1" smtClean="0"/>
              <a:t>Virbickaitė</a:t>
            </a:r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Raudonoji jūra - sūriausia</a:t>
            </a:r>
            <a:endParaRPr lang="lt-LT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61841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empire222.lt/uploads/posts/2010-06/1276986386_drusku-kasykla-0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4080656" cy="2500330"/>
          </a:xfrm>
          <a:prstGeom prst="rect">
            <a:avLst/>
          </a:prstGeom>
          <a:noFill/>
        </p:spPr>
      </p:pic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Druska</a:t>
            </a:r>
            <a:r>
              <a:rPr lang="en-US" dirty="0" smtClean="0"/>
              <a:t> – tai</a:t>
            </a:r>
            <a:r>
              <a:rPr lang="lt-LT" dirty="0" smtClean="0"/>
              <a:t>  sūrūs grūdeliai</a:t>
            </a:r>
            <a:endParaRPr lang="lt-L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0037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Druska gaunama kasant žemėje esančius akmens druskos telkinius</a:t>
            </a:r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Druskos</a:t>
            </a:r>
            <a:r>
              <a:rPr lang="en-US" dirty="0" smtClean="0"/>
              <a:t> </a:t>
            </a:r>
            <a:r>
              <a:rPr lang="en-US" dirty="0" err="1" smtClean="0"/>
              <a:t>siena</a:t>
            </a:r>
            <a:endParaRPr lang="lt-LT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Druskos</a:t>
            </a:r>
            <a:r>
              <a:rPr lang="en-US" dirty="0" smtClean="0"/>
              <a:t> </a:t>
            </a:r>
            <a:r>
              <a:rPr lang="en-US" dirty="0" err="1" smtClean="0"/>
              <a:t>kasykla</a:t>
            </a:r>
            <a:endParaRPr lang="lt-LT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013" y="1718468"/>
            <a:ext cx="39306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80050" y="2187575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Druskos</a:t>
            </a:r>
            <a:r>
              <a:rPr lang="en-US" dirty="0" smtClean="0"/>
              <a:t> </a:t>
            </a:r>
            <a:r>
              <a:rPr lang="en-US" dirty="0" err="1" smtClean="0"/>
              <a:t>dykuma</a:t>
            </a:r>
            <a:endParaRPr lang="lt-LT" dirty="0"/>
          </a:p>
        </p:txBody>
      </p:sp>
      <p:sp>
        <p:nvSpPr>
          <p:cNvPr id="10" name="Teksto vietos rezervavimo ženklas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Druskos</a:t>
            </a:r>
            <a:r>
              <a:rPr lang="en-US" dirty="0" smtClean="0"/>
              <a:t> </a:t>
            </a:r>
            <a:r>
              <a:rPr lang="en-US" dirty="0" err="1" smtClean="0"/>
              <a:t>kasyklos</a:t>
            </a: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2963" y="1881054"/>
            <a:ext cx="3930650" cy="262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DRUSKOS KASYKLOJE</a:t>
            </a:r>
            <a:endParaRPr lang="lt-LT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928670"/>
            <a:ext cx="35730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7686" y="785794"/>
            <a:ext cx="4038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Druskos kristalai primena ledą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Druskos</a:t>
            </a:r>
            <a:r>
              <a:rPr lang="en-US" dirty="0" smtClean="0"/>
              <a:t> </a:t>
            </a:r>
            <a:r>
              <a:rPr lang="en-US" dirty="0" err="1" smtClean="0"/>
              <a:t>kristalai</a:t>
            </a: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/>
              <a:t>Druskos</a:t>
            </a:r>
            <a:r>
              <a:rPr lang="en-US" dirty="0" smtClean="0"/>
              <a:t> </a:t>
            </a:r>
            <a:r>
              <a:rPr lang="en-US" dirty="0" err="1" smtClean="0"/>
              <a:t>kristalo</a:t>
            </a:r>
            <a:r>
              <a:rPr lang="en-US" dirty="0" smtClean="0"/>
              <a:t> </a:t>
            </a:r>
            <a:r>
              <a:rPr lang="en-US" dirty="0" err="1" smtClean="0"/>
              <a:t>lempos</a:t>
            </a:r>
            <a:endParaRPr lang="lt-LT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4609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348681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Druskos kasyklos muziejuje</a:t>
            </a:r>
            <a:endParaRPr lang="lt-LT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5469" y="734219"/>
            <a:ext cx="3810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3575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Druska naudojama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4294967295"/>
          </p:nvPr>
        </p:nvSpPr>
        <p:spPr>
          <a:xfrm>
            <a:off x="4572000" y="1214438"/>
            <a:ext cx="4572000" cy="4286250"/>
          </a:xfrm>
        </p:spPr>
        <p:txBody>
          <a:bodyPr>
            <a:normAutofit/>
          </a:bodyPr>
          <a:lstStyle/>
          <a:p>
            <a:r>
              <a:rPr lang="lt-LT" dirty="0" smtClean="0"/>
              <a:t>Maistui </a:t>
            </a:r>
            <a:r>
              <a:rPr lang="lt-LT" dirty="0" err="1" smtClean="0"/>
              <a:t>koncervuoti</a:t>
            </a:r>
            <a:endParaRPr lang="lt-LT" dirty="0" smtClean="0"/>
          </a:p>
          <a:p>
            <a:r>
              <a:rPr lang="lt-LT" dirty="0" smtClean="0"/>
              <a:t>Skoniui gerinti</a:t>
            </a:r>
          </a:p>
          <a:p>
            <a:r>
              <a:rPr lang="lt-LT" dirty="0" smtClean="0"/>
              <a:t>Vandeniui minkštinti</a:t>
            </a:r>
          </a:p>
          <a:p>
            <a:r>
              <a:rPr lang="lt-LT" dirty="0" smtClean="0"/>
              <a:t>Vaistų gamyboje</a:t>
            </a:r>
          </a:p>
          <a:p>
            <a:r>
              <a:rPr lang="lt-LT" dirty="0" smtClean="0"/>
              <a:t>Gydymo tikslams</a:t>
            </a:r>
          </a:p>
          <a:p>
            <a:r>
              <a:rPr lang="lt-LT" dirty="0" smtClean="0"/>
              <a:t>Keliams žiemą barstyti</a:t>
            </a:r>
            <a:endParaRPr lang="lt-LT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85776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42913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285860"/>
            <a:ext cx="2428892" cy="16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00042"/>
            <a:ext cx="2000248" cy="13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857496"/>
            <a:ext cx="21343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Negyvoji –Mirties jūra</a:t>
            </a:r>
            <a:endParaRPr lang="lt-L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2090">
            <a:off x="714348" y="78579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sugihara.lt/uploaded/njdru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1167">
            <a:off x="4714877" y="3429000"/>
            <a:ext cx="3500462" cy="2000264"/>
          </a:xfrm>
          <a:prstGeom prst="rect">
            <a:avLst/>
          </a:prstGeom>
          <a:noFill/>
        </p:spPr>
      </p:pic>
      <p:pic>
        <p:nvPicPr>
          <p:cNvPr id="22534" name="Picture 6" descr="http://t2.gstatic.com/images?q=tbn:ANd9GcTLQkZrMZNKjCj8O0wLFfd2EUnadY-JW4PO9KxpYY47RoX-FfkZm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3709">
            <a:off x="4929190" y="928670"/>
            <a:ext cx="3286148" cy="2186783"/>
          </a:xfrm>
          <a:prstGeom prst="rect">
            <a:avLst/>
          </a:prstGeom>
          <a:noFill/>
        </p:spPr>
      </p:pic>
      <p:pic>
        <p:nvPicPr>
          <p:cNvPr id="22538" name="Picture 10" descr="http://t2.gstatic.com/images?q=tbn:ANd9GcR8ZT0yAAONJJ0KsaOSJuLzmBmEU4B_ROmCC8k97QbnsGaEjDt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786058"/>
            <a:ext cx="2667000" cy="1714500"/>
          </a:xfrm>
          <a:prstGeom prst="rect">
            <a:avLst/>
          </a:prstGeom>
          <a:noFill/>
        </p:spPr>
      </p:pic>
      <p:pic>
        <p:nvPicPr>
          <p:cNvPr id="22540" name="Picture 12" descr="http://www.pattybrdarphoto.com/israel/DeadSeaSalt2LargeNtcl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59151">
            <a:off x="500034" y="3214686"/>
            <a:ext cx="2786082" cy="1879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as">
  <a:themeElements>
    <a:clrScheme name="Aspekta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</TotalTime>
  <Words>72</Words>
  <Application>Microsoft Office PowerPoint</Application>
  <PresentationFormat>Demonstracija ekrane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Aspektas</vt:lpstr>
      <vt:lpstr>DRUSKA</vt:lpstr>
      <vt:lpstr>Druska – tai  sūrūs grūdeliai</vt:lpstr>
      <vt:lpstr>Druska gaunama kasant žemėje esančius akmens druskos telkinius</vt:lpstr>
      <vt:lpstr>Skaidrė 4</vt:lpstr>
      <vt:lpstr>DRUSKOS KASYKLOJE</vt:lpstr>
      <vt:lpstr>Druskos kristalai primena ledą</vt:lpstr>
      <vt:lpstr>Druskos kasyklos muziejuje</vt:lpstr>
      <vt:lpstr>Druska naudojama</vt:lpstr>
      <vt:lpstr>Negyvoji –Mirties jūra</vt:lpstr>
      <vt:lpstr>Raudonoji jūra - sūriausia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DRUSKA</dc:title>
  <dc:creator>Windows vartotojas</dc:creator>
  <cp:lastModifiedBy>Windows vartotojas</cp:lastModifiedBy>
  <cp:revision>9</cp:revision>
  <dcterms:created xsi:type="dcterms:W3CDTF">2011-01-30T06:26:04Z</dcterms:created>
  <dcterms:modified xsi:type="dcterms:W3CDTF">2011-02-21T17:09:44Z</dcterms:modified>
</cp:coreProperties>
</file>