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-1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150E2-6980-4976-8E2F-C33F7991A9C0}" type="datetimeFigureOut">
              <a:rPr lang="lt-LT" smtClean="0"/>
              <a:pPr/>
              <a:t>2013.03.16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C134B-4FE0-49A7-8F2B-D05C5F3BA7F7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C134B-4FE0-49A7-8F2B-D05C5F3BA7F7}" type="slidenum">
              <a:rPr lang="lt-LT" smtClean="0"/>
              <a:pPr/>
              <a:t>1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E:\WEB\IMAGES\OBJECTS\SCI_TECH\QGL50068.JPG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0001" t="8888" r="11111" b="2222"/>
          <a:stretch>
            <a:fillRect/>
          </a:stretch>
        </p:blipFill>
        <p:spPr bwMode="auto">
          <a:xfrm>
            <a:off x="0" y="762000"/>
            <a:ext cx="5410200" cy="6096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457200"/>
            <a:ext cx="3657600" cy="38862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4572000"/>
            <a:ext cx="35814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lt-LT" smtClean="0"/>
              <a:t>Spustelėkite ruošinio paantraštės stiliui keisti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65D47D-8819-4129-9050-CE81E9817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FE11E-E564-4565-8BA8-24B9F4358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98059-5547-43E0-A91C-BE1A0766B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BC39-B073-4C2B-AAF9-1D2C07961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64D36-26F7-4929-8D90-D608FB5FF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26460-C0F9-42C7-A635-B945A66FC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FA36-6D92-465A-BCA4-B1D6E6C23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EA6D-1AC3-44D0-958A-3514501373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D089-9855-4ADA-840A-F0B249ED1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7B25-AD15-4D5A-B127-BE5E6F62A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piktogramą, jei norite įtraukti paveikslėlį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E2E15-D425-4FBD-819D-79C881646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:\WEB\IMAGES\OBJECTS\SCI_TECH\QGL50068.JPG"/>
          <p:cNvPicPr>
            <a:picLocks noChangeAspect="1" noChangeArrowheads="1"/>
          </p:cNvPicPr>
          <p:nvPr/>
        </p:nvPicPr>
        <p:blipFill>
          <a:blip r:embed="rId13" cstate="print">
            <a:lum contrast="6000"/>
          </a:blip>
          <a:srcRect l="10001" t="8888" r="11111" b="2222"/>
          <a:stretch>
            <a:fillRect/>
          </a:stretch>
        </p:blipFill>
        <p:spPr bwMode="auto">
          <a:xfrm>
            <a:off x="7115175" y="4572000"/>
            <a:ext cx="2028825" cy="2286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Spustelėkite, jei norite keisite ruoš. pav. stilių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12EB95-A1DE-4869-B684-3B9EC6602B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57200"/>
            <a:ext cx="4176464" cy="3886200"/>
          </a:xfrm>
        </p:spPr>
        <p:txBody>
          <a:bodyPr/>
          <a:lstStyle/>
          <a:p>
            <a:r>
              <a:rPr lang="en-US" dirty="0" err="1" smtClean="0"/>
              <a:t>Kieno</a:t>
            </a:r>
            <a:r>
              <a:rPr lang="en-US" dirty="0" smtClean="0"/>
              <a:t>  </a:t>
            </a:r>
            <a:r>
              <a:rPr lang="en-US" dirty="0" err="1" smtClean="0"/>
              <a:t>dantys</a:t>
            </a:r>
            <a:r>
              <a:rPr lang="en-US" dirty="0" smtClean="0"/>
              <a:t> </a:t>
            </a:r>
            <a:r>
              <a:rPr lang="en-US" dirty="0" err="1" smtClean="0"/>
              <a:t>kaip</a:t>
            </a:r>
            <a:r>
              <a:rPr lang="en-US" dirty="0" smtClean="0"/>
              <a:t>  </a:t>
            </a:r>
            <a:r>
              <a:rPr lang="en-US" dirty="0" err="1" smtClean="0"/>
              <a:t>kaltas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sz="1200" dirty="0" smtClean="0"/>
              <a:t>Parengė</a:t>
            </a:r>
          </a:p>
          <a:p>
            <a:r>
              <a:rPr lang="lt-LT" sz="1200" dirty="0" smtClean="0"/>
              <a:t>,,</a:t>
            </a:r>
            <a:r>
              <a:rPr lang="lt-LT" sz="1200" b="1" dirty="0" smtClean="0"/>
              <a:t>Varpelio’ </a:t>
            </a:r>
            <a:r>
              <a:rPr lang="lt-LT" sz="1200" b="1" dirty="0" err="1" smtClean="0"/>
              <a:t>prad</a:t>
            </a:r>
            <a:r>
              <a:rPr lang="lt-LT" sz="1200" b="1" dirty="0" smtClean="0"/>
              <a:t>. m-klos</a:t>
            </a:r>
          </a:p>
          <a:p>
            <a:r>
              <a:rPr lang="lt-LT" sz="1200" b="1" dirty="0" smtClean="0"/>
              <a:t> pradinių klasių mokytoja </a:t>
            </a:r>
          </a:p>
          <a:p>
            <a:r>
              <a:rPr lang="lt-LT" sz="1200" b="1" dirty="0" smtClean="0"/>
              <a:t>MM   Vida  </a:t>
            </a:r>
            <a:r>
              <a:rPr lang="lt-LT" sz="1200" b="1" dirty="0" err="1" smtClean="0"/>
              <a:t>Virbickaitė</a:t>
            </a:r>
            <a:endParaRPr lang="en-US" sz="1200" b="1" dirty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KENKĖJAI</a:t>
            </a:r>
            <a:br>
              <a:rPr lang="lt-LT" dirty="0" smtClean="0"/>
            </a:br>
            <a:r>
              <a:rPr lang="lt-LT" dirty="0" smtClean="0"/>
              <a:t>PELĖS IR ŽIURKĖS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lt-LT" dirty="0" smtClean="0"/>
              <a:t>Ėda žmonių maistą</a:t>
            </a:r>
          </a:p>
          <a:p>
            <a:pPr algn="ctr"/>
            <a:r>
              <a:rPr lang="lt-LT" dirty="0" smtClean="0"/>
              <a:t>Platina ligas</a:t>
            </a:r>
            <a:endParaRPr lang="lt-L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676" y="1988840"/>
            <a:ext cx="3072740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www.vtv.lt/images/pales_thum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40968"/>
            <a:ext cx="3024336" cy="30243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143000"/>
          </a:xfrm>
        </p:spPr>
        <p:txBody>
          <a:bodyPr/>
          <a:lstStyle/>
          <a:p>
            <a:pPr algn="l"/>
            <a:r>
              <a:rPr lang="lt-LT" dirty="0" smtClean="0"/>
              <a:t>KENKĖJAI</a:t>
            </a:r>
            <a:br>
              <a:rPr lang="lt-LT" dirty="0" smtClean="0"/>
            </a:br>
            <a:r>
              <a:rPr lang="lt-LT" dirty="0" smtClean="0"/>
              <a:t>BEBRAI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Nugraužia jaunus medelius</a:t>
            </a:r>
          </a:p>
          <a:p>
            <a:r>
              <a:rPr lang="lt-LT" dirty="0" smtClean="0"/>
              <a:t>Patvenkia upelius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06261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3810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b="25189"/>
          <a:stretch>
            <a:fillRect/>
          </a:stretch>
        </p:blipFill>
        <p:spPr bwMode="auto">
          <a:xfrm>
            <a:off x="4572000" y="312460"/>
            <a:ext cx="4144162" cy="31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400" u="sng" dirty="0" smtClean="0"/>
              <a:t>Naudoti šaltiniai: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>laisvoji enciklopedija </a:t>
            </a:r>
            <a:r>
              <a:rPr lang="lt-LT" sz="2400" dirty="0" err="1" smtClean="0"/>
              <a:t>Vikipedija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err="1" smtClean="0"/>
              <a:t>Google</a:t>
            </a:r>
            <a:r>
              <a:rPr lang="lt-LT" sz="2400" dirty="0" smtClean="0"/>
              <a:t> vaizdai</a:t>
            </a:r>
            <a:br>
              <a:rPr lang="lt-LT" sz="2400" dirty="0" smtClean="0"/>
            </a:br>
            <a:r>
              <a:rPr lang="lt-LT" sz="2400" dirty="0" smtClean="0"/>
              <a:t>Vadovėlis 3 </a:t>
            </a:r>
            <a:r>
              <a:rPr lang="lt-LT" sz="2400" dirty="0" err="1" smtClean="0"/>
              <a:t>kl</a:t>
            </a:r>
            <a:r>
              <a:rPr lang="lt-LT" sz="2400" dirty="0" smtClean="0"/>
              <a:t>. Gilė</a:t>
            </a:r>
            <a:endParaRPr lang="lt-LT" sz="2400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4800" dirty="0" smtClean="0"/>
              <a:t>Ačiū už  dėmesį</a:t>
            </a:r>
            <a:endParaRPr lang="lt-LT" sz="4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1914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Graužikai- žindu</a:t>
            </a:r>
            <a:r>
              <a:rPr lang="en-US" dirty="0" err="1" smtClean="0"/>
              <a:t>oliai</a:t>
            </a:r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BEBRAS</a:t>
            </a:r>
            <a:endParaRPr lang="lt-LT" dirty="0"/>
          </a:p>
        </p:txBody>
      </p:sp>
      <p:sp>
        <p:nvSpPr>
          <p:cNvPr id="10" name="Teksto vietos rezervavimo ženklas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VOVER</a:t>
            </a:r>
            <a:r>
              <a:rPr lang="lt-LT" dirty="0" smtClean="0"/>
              <a:t>Ė</a:t>
            </a:r>
            <a:endParaRPr lang="lt-L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1683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Graužikai- žinduoliai</a:t>
            </a:r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smtClean="0"/>
              <a:t>GELTONKAKLĖ  PELĖ</a:t>
            </a:r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smtClean="0"/>
              <a:t>ONDATRA</a:t>
            </a:r>
            <a:endParaRPr lang="lt-LT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33" y="2780928"/>
            <a:ext cx="3766571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Graužikai- žinduoliai</a:t>
            </a:r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RUDASIS  PELĖNAS</a:t>
            </a:r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MIŠKINĖ MIEGAPELĖ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34682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04583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Grau</a:t>
            </a:r>
            <a:r>
              <a:rPr lang="lt-LT" dirty="0" err="1" smtClean="0"/>
              <a:t>žikai-</a:t>
            </a:r>
            <a:r>
              <a:rPr lang="lt-LT" dirty="0" smtClean="0"/>
              <a:t> žinduoliai, jiems  būdinga:</a:t>
            </a:r>
            <a:endParaRPr lang="lt-LT" dirty="0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2"/>
          </p:nvPr>
        </p:nvSpPr>
        <p:spPr>
          <a:xfrm>
            <a:off x="4211960" y="1981200"/>
            <a:ext cx="4608512" cy="4114800"/>
          </a:xfrm>
        </p:spPr>
        <p:txBody>
          <a:bodyPr/>
          <a:lstStyle/>
          <a:p>
            <a:r>
              <a:rPr lang="lt-LT" dirty="0" smtClean="0"/>
              <a:t>Dvi poros didelių priekinių   ir apatinių  dantų, vadinamais kandžiais</a:t>
            </a:r>
          </a:p>
          <a:p>
            <a:pPr>
              <a:buNone/>
            </a:pPr>
            <a:endParaRPr lang="lt-LT" dirty="0" smtClean="0"/>
          </a:p>
          <a:p>
            <a:pPr marL="514350" indent="-514350"/>
            <a:r>
              <a:rPr lang="lt-LT" dirty="0" smtClean="0"/>
              <a:t>Gali graužti kietus daiktus; riešutus, medžius.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811" y="1988840"/>
            <a:ext cx="271728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800" i="1" u="sng" dirty="0" smtClean="0"/>
              <a:t>Dantys</a:t>
            </a:r>
            <a:endParaRPr lang="lt-LT" sz="4800" i="1" u="sng" dirty="0"/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sz="3600" dirty="0" smtClean="0"/>
              <a:t>Dideli</a:t>
            </a:r>
          </a:p>
          <a:p>
            <a:r>
              <a:rPr lang="lt-LT" sz="3600" dirty="0" smtClean="0"/>
              <a:t>Lenkti</a:t>
            </a:r>
          </a:p>
          <a:p>
            <a:r>
              <a:rPr lang="lt-LT" sz="3600" dirty="0" smtClean="0"/>
              <a:t>Kalto formos</a:t>
            </a:r>
          </a:p>
          <a:p>
            <a:r>
              <a:rPr lang="lt-LT" sz="3600" dirty="0" smtClean="0"/>
              <a:t>Neturi šaknų</a:t>
            </a:r>
          </a:p>
          <a:p>
            <a:r>
              <a:rPr lang="lt-LT" sz="3600" dirty="0" smtClean="0"/>
              <a:t>Gelsvo atspalvio</a:t>
            </a:r>
          </a:p>
          <a:p>
            <a:r>
              <a:rPr lang="lt-LT" sz="3600" dirty="0" smtClean="0"/>
              <a:t>Turi 22 dantis</a:t>
            </a:r>
          </a:p>
          <a:p>
            <a:endParaRPr lang="lt-LT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251247">
            <a:off x="3528229" y="302261"/>
            <a:ext cx="2258903" cy="304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217" y="1563662"/>
            <a:ext cx="2655381" cy="20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5" descr="data:image/jpeg;base64,/9j/4AAQSkZJRgABAQAAAQABAAD/2wCEAAkGBhQSERMUExMVFRUVGBgXGRcXGBwXGBcaFxoXFxkaHhgYGyYgGRkjGhgYHy8gIycpLCwsFR8xNTAqNSYsLCkBCQoKDgwOGg8PGiwkHyQsLCwsLCwsLCwsLCwpLCwsLCwsLCwsLCwsLCwsLCwsLCwsLCwsLCwsLCwsLCwsLCwsLP/AABEIAMIBAwMBIgACEQEDEQH/xAAcAAACAwEBAQEAAAAAAAAAAAADBAACBQEGBwj/xAA8EAABAgQEAwYFBAEEAQUBAAABAhEAAyExBBJBUWFxgQUikaGx8BMywdHhBkJS8WIUI3KykhUkgqLCB//EABkBAAMBAQEAAAAAAAAAAAAAAAABAgMEBf/EACwRAAICAQQBAwIFBQAAAAAAAAABAhEhAxIxQQQyUYEiYRRxkbHRBRMjM6H/2gAMAwEAAhEDEQA/AHhM1I9+zA8SsEca+pgk8As17ekBmnlV28NotgLTR8zx5rt5s8sGrFjoWr57R6Up4/XYxg9oz0fFl5wGVfUDQGgNr9IlgZImCpNHPpT1iwT8zGlg9xz+8W7TngBKQKoUcygAy+IIvSxMWlqSUkgvU8KNSkUmIomVWqiaW1p9IHLlsDxr6n6AQzk7r6BvCA4hbUNT6vVuVYYinwSAFNQvertFULckvUDk2lNtIOrDlgSBa2wt6xT4fcAar31L+thC2sdkGGLlRDueZ1BPGt4Yl4NJQsI0HzWzVFBwidnEWP7TRw4r+fWDBwFJSwsmrEKJ02eHFWJsHg5YRLCi1a8SwpC2LAWtW+5sw4dItMCklRIoCxYggcL+ESUHdR2YRbXQrALWQANhbYXb3wiiQ4Ccocm++w6V8YYly3ub+VhF1Sx3qMGHHhpvEuI7Jh8OnMxTapFQLW318oNOSHBSgJHDTbWOGl9G6hto4Svi2g1gcUCYwlVHOVzYJDFv/wAi1o7JTQPVizVAaj184WOICFFydmBpT+4LJWbnj751iBhJne5WY7X+toYSlwOl9ftAJJCgwoX6ZW33oYOkXGmleFYOQAJWajrXzH16wZHzIZ7tZ96MabRaYAPbk6axwLLnS9y2hptuPLWHQAEIyk7VpxJf8eEWCmSGDCuu9+j6xVSr0pWnUAesWKKbBvKEMCFs1y/Br1pwrFJlS7WBYcff0gr1CRsa8g3q0dmnKQ5oAARXWr+9oBA5I0L/AF2g7Mnr9oWw7CaQoskih0cNbxJhlajcBxvw/N4V9DArDOWuHYn3xpFZq/EUDa2OtoOsUGatmNmc/fWOBBzJ60age1N4ayIXQlx+4cjHIfzpGo6msSAD1SlMRbf30EAUXrt7PpBcRQh9m8XPpCk0UPLSAYJCu6+4NI8r2kAZoeuQC93vQ+6R6Zc1g1qGPNS5uZa1UcMwtp6U8oEJgpssEnV3c8zpxi0vQH9t+JP0+8GlgJHfFCSDUPqxD8x1eFJs7z2rXd/tFWIv8S+gNAkcGiyEuoKOmg4wGUggBR3NfCnmYaEwMSQTrT3yior3E2GnqpR38+FdWECUwDsHbXzMWUl/esBmzLa95iToKVA45QOkNiKzJhoHoQ7aPT30i8vMohIDk6b09b+MUSc1gGAOrP46sIJhFqSoKBZQNPzwY+UAwasOQShTgg1Gr6wQM4AsLc4usuS5dRNSTe32hXF4gIBUdacXMUxBviA0YkAjSjc/bwnie00oLEuRp+Y52j2uRLSzAtSgBc3Ja54neMOUMxqaneItjNYdsE2TDeG7UJHeHhCmHw7CGELSI3WnjJO4aKEqY1LOW5/kwSTPCUigJFf7gSCBrpDkqShVXazhnHrGE0o5NIpywjsuY7Gw8thBJKS7d3K3IxaXISXdQbQFxqHfo/jBWCSDkSoO9XKbNVvG+kZJp8GktOceUUM1s2mh0oXJ+/SKhIsDwffZuFjHJRSabOB9PewiyCylbFhszOfME+MWjMDLqWOhf34wb4ZLVrwrx9KwM4tALFq0+/l6wVE9JJYgsSzceVoWLoAMyWPiuC4qKOxbZw567iKTJBUpntf198oIZDAGgALtpW8cSpQXm0s3v3WJd2AsqQtTpuE6jTa7w0lQsVVBIZruVa63H/jFsCf9rczFFRINtR6ARybKBW71FuVmeEsjCLnqKgTdgxIBqNwQRbyBihns5Y963/xNeVG84i5ooOZoP2sfesXEjKRUGtCDmHBjtFdgU+CeHrHYKlmvHYsk9RiC2l2rwq1+flGdO1env8CNDGGl7Rm4tfvX3WIKEZ6mz/8AEAdQYw8IkrZABUakBIcub2r/AFaNrtRbSy38Tz2EZEmWnKSosdGTR3rqG84ErExbFyO+DmLAENwIYO0AQirF/wC/xB5pqz1PiNL9YtKSSp1KeoBJr63Ah3kR3DOQw1Lb9PSCIlnx0e14skNTb738xHZhY5Qwprqwta7P4co0RLB/Fo21HFtvoYpITmYM5fo7mzx2VKqpjQ05GrseUSVKI/4kHvcbj3xicjG5fZxqSzMS4LAM4FG8uMBIYk398eDxJeIJs4BbhaCLeYwSlmttW5PBopSwFNukJqWat18oHjMMsIKlsNGN60BI033jRCUynap/kb9Nh5xkdqz3G7V84werk7V4tRblyZPa87NMYftAETCSnhecvMoq3hzs9HlwjVSuVnHWDRlUEcWrjWGJUoe/68oKZb0qPr4R0bsEpCAVlFeY6x2VPL0JEGm4U1r0t9YAJqEjvElRP8av4++MZ7kOh+Ti6M49+2htOINxRj4RjLZ3s4fz/EFw2KZTRlLTjNUdGnry03ZuIxQNwD5Hm/3juR3a23Lh9YyxOgiJ3GOFakoOmelPQ09VWg8nAD4ZdSszkvRm2ZnfV36axMLhwgq3UWu5c+WtoYw+KzfNez6HnseMCmoCVpSSA7VNnBFCznYu20dEZRatHm6unKDph7sLctg9+sXRKAcdOVHvzgaF5vl2Dnbg0EzPR/vwjZGIGSBLowZRzMKVFAW1oWgYn5lBqZu6aWo59fOGZ0hKzlBYpJII8PCEJ2ZJDlwRltZVCLcdeW0S8cDNBaQADsWDaaa6REqrTTXy1igqG0DU2BbzaJKYAlRArQakMS/LSCwI/tokUJBukHmI7BYj1mLVbw+vvrGPOmOTWr+/p4Rq4+b0A+n9xgTJ1a8aQmUL9pze6rZgPP7RnYmaXS97AAbC5A6V8YnauJISFcQwHCt/DwhEYgO6UqK91d1I16xa4IYeZhsqu8R/JuJFPIgxYzRTL3RV3q4578h0hb4q1rcqDNSg4M9K0Ou3SHZ0qjB3YMAXc28He8Sr5BnQklL6D72MUmIdw+5erjx5RJaqAnWnW9t2i66UuQRbjpyH4jSLEwaZxsoMS9RV9uT2rBtATYhldLHhv1gMwZD3q0qBVuRepFPzBMZOCBlADAhLBn18T6QPGBIKqQ8zu9GoAD9AK9BDBmBCQkGg1OsKTMR8JLfuUMxD0SNA+0Zk/tgVuelIiUXJY4O3ScNH1c/sOYrEwh8MrLJBJOgjMXjlrNC0FkIWxZRD3Y3avrGUdByNZeXFcIr2l2TMw6gmYliagRyQr3pzjmPExRdaioixJeKYdWhi2nE4rs9RhlZk68zTygmVIDMDx9S33jMweIB4e9YNiJkP+4G0axQS2nl9ITw2JlpBJT3q15wFU5ri/Uj7RQSqO1C7xneSqLg9wsCoWofpCKlKSagweQoJVWg39+kaUrAiarLcEtmHF9PpHQnZmweEaZLUofMgOeTs8DTOj1U9KMJIVKIRmUkpTlDqLs5UbCjlqmumvmMThCDccW3Ido5deFu0d/ja6S2y+AsqdGlIImZQosbPuLserEHhGCiY0OSZ0cye1nfKKmqZrzsRlSWY6UDMbWOsL4XHFAAmoUk0d0kihuk2s1SDDSViYjN+8UJ1OoP3/Mc/0qgCoOMgBIS4FaMWLM70juT3K0eLOGyTiysjKQpWi3rUNRqcKDqIhFkvRgT72g0hAIUVEft83JrwYf8AlC+ISCo5SoDYNo+njbaFusiiqVsSoA1o3EezBVuEUFCS7c2cR1Cdqs5HDb1i0tWVLFNRTm414+jxYjsuVSpHhHY6EHf0iQwNPGT+6bvQc7PGOs0Jh/tKYQw3q3KnkSRGSub3VO1B+B1iBiWJmArQKsA7Dk7Hhp1geKnMSQA+guGYF/esARNck6MB4lusF+ES1SyXYbu++h2EU0KweBlpQhR4hnqxrW1vtDsqblJYcN3oXd/GATJNQFNQhR3q7AxTDz75iQGISQK1oxdgH3h8YYgk/ElwEh2NG4lqbj7bRaUtvmpUDw589YSnoqk3apFnchusMhYIUDzD038K+kNck9FMROZJIrRw2o9mOdmIK1uR3R3y7uW9HLUvFSo2a9a3o9ONuvo5gQ0snctbQB/MkGJ1G6s38eG6aRm41eZUx9Vt0AoPrGTipuYsLCHO01lKzsqvUUPlCMlMJPdX5F6jcXKP3CSJUa+HkUgMiRDCJjcntxHp+Y64/SjkeSyZTs8LYvAZa/3D0ua/Hjyb8w1Nwzpch/WJm1JDjhnns4S1xFP9QVFgfpaNPF4T/bJ29u0IHCkGgAJDpfXh6xzRimaXQWVOLVDmCyJqwQwpBsMh9mF9wW4wyiRWIlGmVuAFGd2QA738vKA4eWtCk1ZKSzBW9XahIpGvLlQaXgQo7VvFLBLZztLH/GWhRDMAC1QwAY1JKlXdRJJcbQnPAUSXcncM/Gka8z9PMnMlT8IzTLI63HLeHL7iT9jOxGDIelRXmIFJmRuYOWk5wqYEAIUQCCrMdE0s+8Jdr9nqSRM+EZaZjkD9oFNX6sdCNIw1IqrR3+NrO9khrsmeywNFd09bebHpBpq1JnlNSkpd75WoeW8ZeFVG2MOFTVrUpQBCVBgCD3QoCrBnJrVstqwaLw4j8yPEjuHlgHMKEVtar+sUVMqV07pclqe+F/CGEywUit2pYnlo52PR4oAlKUHKpyQ9mSogABrkkhiTyYtHRJpcHnorhQynSxfXQBn9T5xZcpmIqau/vnFMPPBKklKgkBgUi6gHDgkUNr7couamhdzrTk4fhDVcARaEvr5feJFjIe7+IiRdEg+18TUPbKB9fr5xiYlQSF+HPX3zjQ7QUAok1DGnh9m6RgYmdmLkl9dtqRkimHwtwWDPY1Bbca7dYbQoDMAoApozt1G7vA0lpaNyxJ51o3PyjJmoWlQWgu5sbRTdCNKdPckt+THEIaWSQcouWubAQMzyRZljYggPxFjw4wliVEUu20NL3EMp7USABVg/R3pxFY7h8agqHeY0FaW+/P8AGOZlXgqJTgFid/P7Qr6HRrT1cXIq+mgpvr4RoS1f7I5q8i30jGKjlAJqxG54AvpGn2evNIbZR8wCInWf0nV4f+z4MvHFwaPTwqDCklDDeHzKUpWQFs1OcJTEKlqKVUIOv9RlpyDyMzZo4cOK+cdyMTCuExHKvjDwSSe6H1/DR1RmcrRaSnx9vGzh1gpO/sNHnjPY04/mLyO0mUnZ6+f3glIEPYbEBS5iDcFm4Eel4axGBSpiaZS4O0ZPanZykYkLl1BUC9w2tdQxMelw2EOQFW3hGKvobEZkhIqE1O318I6mW9SG+xjQMja0UMhrwNACSIYkwxh+y1GpZCRqduUEXjpUqiBnV/I298otQfLwK/Y1MFK7neoONI832vIR8QfCJVm234bmOYrtCZNuSeAsOn3hZUsMKgqewLt+XbWKnK1gSVBO0ew58kAzZSkA2JFPEawnj+0Js1CUKWVJQO6NmHKtHj0uE7Pm4iS8ybllI0uSpqEh9WZzHmZ2HKVAEcN+HjHPysmsXUrEcKY9UiQ6EGlUJB5ZfyI8thEWj1U1qoYkpZIqKMAl99IXjr6md3lv/GvzM2ZmUEhIUe/VjcVIB4Gg6w1lIASSNS+u9RwL1i+Ew+UqSSADYilbtxHPaCTMIztU+6x0qLeTzbKJlJSlRUbAMGdy48KOf7gai/eTrBmYVGlid9YtlLk7tXUtTalA1Noaj7BZBh1GtPFvrEi6MQG+39xyK2xJtnn+1ZnzbAeZ9mMOQC5VoKU4/wBw1+oMac6hoGJ8IH2cgpYp+ZnrzB9NOcYpFsbIHG3SFcRhgQCqo4HXaGsSohJJ43FSWcBooMoTVlbHWoFuGvjFSWSUwJTkSCAz2G3u8ZU6YdPxGjipzBntcH3v6Rk4hbmKSqIdlZat43OxWSrvCjNzf1jz8PYWckMQSFaaxCjZV0bGNwuVJIuFHjQ1B+nhxinY04fEXLd86cw5hydBoT4QwcUFy2LcwWvuIxMQVS1pWDUd4HjD1ousl6M9k0x7HApVQtGVPUXcl33vHpJ5TMSmaE5kmuX1SSIwZ0uOWJ0eQqlfTF5M2NKTh/iWUymv9ecZa5bVhgKIAIjRM5y84qzEkuSanfeF1zqwdM5wR7HvaFZ0oisa1gg9X2XOSoSiouQAGOtnHOke1lSklL0IIe13fwj5zg8OpckFBIUg5gzCvMmlPSPVdi9uj4I7rrc6ukWs16xcWk8ktXwbmHwrJL2GrNaEsT2jLQSUDMp3c24tCM+ctZGdbasXHGw05wdUgy1yghBKy1VAKSSSWyioZt31gc+lgEgasRMnEOaEsHOVNbVNI5iuzFyQ8yWqtj+wtpmSa+Ig2Nxq5SlJWpTkEhi4dV6WyuLHaCYvtuf8GVKWp5RDpQf4g0ciukYufZVAcb2VP+Ama6fhLslNC1HJSBQOwcnaMyVKcgO3v1j0WF/UktGBmSSklamA2AuTv0jzqCyqpcDQlnPMRCk5chVGuCuTKKHaXNYqdLE5aFnrQuOkJ4rtUFCwpCFEgALNVvu5N2Zzo1IXnYzMAl1BAchJLsSzt4DwgSsZnQmSJaaKJzAd9SiQACdmsBDeC9OO6SROz5ASrNdKGV1plFdXp0MaINBcuSSTQkwnOUlITLSoEg5lN/IcdQBTqd4bkVGZThNaVJJLVMVpRo18mdul0MyEgu7Nz+2kSWCNy9q/XTrFJgYBQDDR7niBqNH3puIoqdmJ0AGupt03jdSRy0w6i7lx4+UcSsu7kBmbdrU4F68TA0mw0GsdxCiE0LPRz0DcLwm0wOqQSbDxiQP/AFShRh4/iJD3L7hTPJdq4R1Kck/KAOOUNU+6xfCFiSQ2w0FKV8K8Yvi5jrU4qnKKXP7uht4wohK/iMmxDv8AxbvE+A8ohNLINF5s51NcPrrtfhFFqpWzU48+Gj8IGmU2YgEkOOA2JpxPhFJy6CzubbHfjE3yOhabMcn1gCUv1gunl4xaUh/fvhGkcgLplQVEqsMCT9vfWCSJTj1i1AVhMGCSBb8w7PwyVApP2L/eBiSAAdNDwN3gpT1FIprFMSMzAY0yFlCnKFGo20CgNwI0cX2eKFJcKs1QXsxhXtjCggKFCb+j8IW7N7WVIOU99D1S/mkmx9Y4ZKmdkJpx2S+A3aXZapRyqZ70Lt9jwgOBwi1qCEgEqs5YUBN42FpE7vpWVij6qTzBP4O8Izpf8QxGoJc/aFd8GcoODyJSMGSsswA+YqolLXBIvStHjYT+mZ0whKJal5jQgGvL8xlyJTLTqCxIbVJcff8AqP0F+gcSj/Ry15Uux01GlmIozinhGm5xVmZ8txv6MnYLDpMxCkiav5nswLJLF0uAT/RanZ84S0hKZaEkBnFHP8r0MfQf1924MRLlyHSgZwtRezAgD/7E9BHz+dLTmIQSQKAm5/EFtxUhd0EaoV85IKW4swNL89SKxq4SViJsszEkZMOgpctmCVUKKipqat1gfZ/ZiSEfFGQZnUsF1ZTRsvPrF/1JOlJWJclSylKUhlAbVLjSouDrwhOL7QWYKySpzVt69Hhxa03EsUAetiC7jYmxBGtoFOyslk1YOX4baRTBIzLSAlSw9k3ISxIB38bxO3op4NNOB+MJy1zEImgpKZbNnfY2A8oWmz2ljvhRZSSFpqkGxFLsBXTrGhMw0hM5YSidKFCqX3QqugSoud7FhGdicyyFrUnKEgBRAFBpZ1KbZzWLaceyYpzeDPXhiQkpqSWyipemmo+xhkSRJTlChnVQm+UGhZtTYq0dhvBMOUEKTLo91EhJUCWZ7IF6cKnQLSEgK73ACtnIsBfSJWTo3LTVR59/4DrkfDLFJejlgHBSCK7MQYbwiTkzE7kDSlozz3r3qGLkNXKK2YABuENSsUkAIAc0HjG0HXJzMIQG1BNanfd46kD5aN7vvCmPmKSAweo4Ug2GFXURYMAGbq9esJumOgyQBpWtWDNpxfytFJqw7GpI8G18x5QZwQS4+vrC/wAPXn6g/QGDjgCImgBiA45eMSOiSNQH5R2CwPJT1POWSaKIB6JT+IplZSgoVdw9rhr6XrFp7BUwg1KjpsQGB99YGpyUkmhZ9GDszkb84QiiZtVFyLUHh1+5gK1OHL8X0Og8iehi00d6icr2Du2lze0UUCpkjU2Hl1MTwM5kdPIxE0ZtYrInVUnQ6wyuQA1H+lzFRkDRSSstS/2f7wxg0knZ67e+UCRK8bxcHKz1Hn7/ADGykTRoHgXBtx6bRRM2jgUe0DE9mA5Eeh4bQqiYXO3v7Q3IEhzFpdLA+zGPKwZWogXFeB918I3Cl0X0uPCvBiYTXh7C5JtoDtWlN45p8loRQpaVBSTlN3Sa3OgtyOkaCO2kqpNRX+SGB5lPyno0CTJLCyQXruxrXrApWCJJoVC+YB+fNnq0Z0ax1GsdGxhJMpSnC0qayVHIp+Rp4Ru4XtLEykZXUEu4Gg3ZqbR5WV2eVDvOQBQhhUmjvpWKS58yUWSpSWNgSPKJd8F1py+x6+RjFTFgrJWomx9a0jVw/ZBAKyxVdxQDgI8TK7YnAElbtuEkmvEOYdHbs9SQCxDsxTR+Hh6RrDWS9Ssl+On6ZI9GZ5mkpBS6dP3LYuwJcFX+OvGH5MlCJC54nJMxXzy16G1r5umseNHak1OUhKEuxBCA9aBog7RnO2djskJSePyhxCeu7tXY/wAKqpyRs4yYqcghlhZNwklLakk77cYph8QJScoWmWCBnSk5ySkukuHZiAbji8YU+YVOVqUoWCi5SS7Uf6QWfN+HlYBRSaqbuukg2UNmpsbbp6smC09KP3HZmKSkKWkOr+U05lKJP7UWJ5vCE2euZ31G1C9WIcGm1205QJcwrKWDZQ7CvEmupJf+o6gMDU95ioWDh214nTWISfLCU7VLCOyGBVzfkCN/GHEEkOHADObVI15sacOELSZVRR7Po/D3tGmhS0SylAZJAc6Kyvbj8zHjGsTFl8Ph7HKQBYl9nJrxi2AwrFStSo11sILJlOFEmrAh+nLbnEUTbRnYCtLm941S7Is6pGY1Lasfs3lBU4cMXaKKmH9wYmp3FhxeFpsz5buSLPT39Iq12LJVaEjXIK7V5COqSUoUWKsrv3TxYc45Ow4UoFyCguK3P2jqHSAX71w320P5jNlC0rtaWQCVgHYliODGOwUygNB1FYkSMyJ0oKNgzh0hnUTV60vR4UUCyk0Aq4NGLhwHNLHxMMYnGFNEhj/Jy+g3214mEN3DlvCoL+94rgkXmptW1B57czFMQnL3TU83BevvkYaXKdiHNHNLQFaaxDKM+bTh9oak4twxvExsh8pylyH51I6W8o5OlkZaDMaM7+gYeJhqmAypTtWjM8UFj7pAVhSSxYHWoPo4ekdBsbP7MK6GMIQ4+m3HlEybxyUoA1Uwq9H3YN5PxiyVlTeHJ6faGpg0OYZRynaNCRhk/CUFSypZZSS/dSkOSw3oHJ3EZ+FmlBBI7pDjTVj5xr4dYIZJIF2Fn3bzpGm3c7RDdCC8OUHKoEM/d4HSm522hBDhspbx2Ynr9Y9SUS1pX3VEvpZKQCQX07xAJP8AI6tGevCpF2rqCxDHTnfW0S9OuAUjGKlOKkULcPs/0hiRhwEhbqDFKQQCApZv3zQH0EaCsI6VJDEO531AJVwGnOF5hcAJDAfLmU7GhUW0e/3jJqi0wa0JSpQGVTAJSrJRV3V3ju9xXhpyWHWLJSCSMwzigszVeGcXhWS+9qNeqi12eAgAswFNzVXvQDrC2j3BpM6WnOwOZX7mFA9gDQFnJPIRXFTwXypAzipbyAZgNqa7xWXLcG/vTxEdElTEMaeT084W1J2PcDXOKgQ5yu4Bqdak7wRK1ZUpJBGZSgn/ACUEpJp/wTFjIZhalWcO9avrDmClF1MAkB1E7cHu9GilGyWxdOEUQosQBdqbDwqILLkuWqftVjDH+kJCX1JOXVtPIvDYkBJAANWfwoOvto02isWRKCCKvVgx2D6e6Q5nc1egubeccKxdIqLOLaX35QtiMxmAVKQz8Sahjw8Irjgk0c4IAcpNG3I0v68YWSAFDuiwo5rS5e54xF99ncWqKeZPt4pLfNsOHlyim7EFWS5Aarl9GH1uBQO0TGFCinuBDDQku1yXNOPOLJWzkkBrAu6uCaX5t1geIlgLUHSpg73BdwWs+ngInDGcl5Tmtrf0rHWbTx9Y4jCy0pJSVFRU5JIZgKE6lRcV4C5rFrgVhrIPBwpiRcERIKQWYHw3YWOm21ToHYwnOnFSi5zgOkFW1W5Q9hJBUsMjMasly56eEKSpSRNZdnOjb6c4iTVDXJfBzkIQpyoKU4IAo2lXjPyRrdpzpeaX8LL3UhyEsCpzvfSsJTFlRclzGaKYqpJNTC5lxpS8IVNoCWc2dn9BAJkqGITMqIENDi0A2DdXrA/hwrGVlszEf3WsMFQplAo1wNH8esVTLhiRhsykpAcmgDt5mwgushRxJKyM5cCnIcB40gS5mU914dKQ58LuOkXThxDTfINCuH7aUk1BcWOvjHoMD+uVBu5JWwbvIAV4hoQk4VDgqBZw4FC3Ax7NX/8AMpC0hQWvvAEOA4cA14x1aTnLgxntXJ5ntvt1OJKFCWEMllIFElTnvOL0oAbNrFcF2KqYlwFqZiEijpfvCtA9a2eFsT+lVypy5SVstLAA1SoHjo4IvvFMJ2rPwy8i80tQpVwmjluFSfGM5RUpXIpOlSHcbgi5OVSEFSe6sFRBD0KmqNaXiLwYRLoApld4gEOAdlJoSGLEWMbmH/UBmy1InJQtCgbAJOZhajAubkacoWngJypSQoKSE5aBYJ0UENmDCp4mzwnBLh4/6Cb7MtaEZszd2pCVGpNmzJar+HGCS8Oe9Xukg+AYNwFYtisr5UpJz0yljXVTgMBZhtFpjoVkDkAAO4UGT5Ow8jERWbKfBYYMA94BKXetVa0D8tYogpaugcJNiXevrtpFlzQogszG4rXXrW/SJhJYy948T6v0ZuojXCeCQqXKswLEC+ptQA2GnSKUerktctxsOsFVMyuK1Hjp5DwjmVgC1DWjWoR6jxG8Dq+QRxLUOmmzeDWiy1PYatwHT2aaRxcyhLsCG8Gbx8oHLnJQ4Iu7FzqzUFTR9W8YTe0dWEXKUhSkKYKF2q5AFHTT+o4CCLn3x+8U+OkkAOGSkEHfcf4n7xBPtQaQbhUdmL3bn70gZllufkz/AFrBE5pqmSH42F3q+lI1VfpaaJSVKUkgmoAL95gK615RE5xTqxpNmQJj/MawNayCOhrYjofYh+f2JMCT3VFQoRvQ2bS1YRRMKiFHW9AkVozCm0QtRPCL2sHMJJJAA4B28yTEg5XsD0FPSJF7hUY6pypcsqTQqKUg6hgSW2/b4RnlRJcl4dx5OWWl9Cr/AMi3okeMCmYgKSkZQMoAoGfcncmCXIkByEAHw6REpjuWL5DeIGVCI4QNYIExESmfj1/qADmIlpcZLMH56xwIFyAeFaQwovFlywwqXqOAF/qYKATTKgqZXQQeVhXeoDB6ln4Dcx1KIKAoJbCPR9idgZ5HxpgOVSe6RdKg99CkhtIwof8A/UlJk/DClkFqZu6ALBm0+sJq8WM0O01fH+ERRdZZAHdYFTKBSGYFwWFGHTelfqOeZUxDITOQ4B1GRsxINBRyDYwh+lezVEIWVJygqKQQe6SQFMXAdRALR6PEdjIWJhbKpaMmcUJDNUWOmmg2jv0YTa3cfwcs5RTo85L7XC0lSgqZMSUrMz4aXCUmz0LM9W11amItImZfjAlDMM3+ZLM1drxo/qOT8BCJAOZVDmKQ+X5Epo5skO2whKYVCWoFilDA/uahYVpoOIpHPOTTqRtFJq0K4HATZE1QCgUDMAv5sotVxUEFnb6Q5MkKQUlwTV1AAhLDcDw5R1OFUUAqzJSKJplSONTU0NOF4FiMz0GUUY2sxCqWNi4bSMnnJaGJUhT5i5yuVMmoBZ30AqPGF5yApeYApCjlqWOli9G92g8rEZeLFlpJZyqrgPRgKniGi68oKghlJKQXUydyoDkC4vbVoNzChaVhwCQtRKU/KwBLuAC7VDF6384IykqCkBmWXBAOWgKQQoN3kvceFIDkAJIdRUAHOhoLNzIY9IZB+GSkkgOFKSQ6swBq1DYnxEFAC7QCiM43csNDdg1AHgZUgBKQsZlFSSKj4YoUEkjXvBv8eMOlZKO5RJNyD3QS73rVrnWE5+DShZTmzKCQXFwVVrdzbrQRc2k0kJIXnT8qRq9NH4UcsDZ+IjuUlTpuGIbwJflpuHgfaE74jFu8ly6bHXMwTaru+torLzhYCqijsQNvOovvEOV4NdPTcmkuxtAASqgd7tUNeul9vCLyMJmKgHUwrl/yqKm1SAaHVuPp5/Z+H+HkY5q1dJZgSplODRizgFWgMaiDKwpKFSqIGc5QHbuhKy7fuJDf4E6RO59I2fia11tPKq7CVKVJK1EE94OBUp+YAbMbGPb4InI4s2poS+nSMHtLtZM1YK0EBBWEu1MrEuPpwbWK4j9RJErKCXY1NLFqMSDYiOacZXZr+D1klcRntztKXJNTlWQQ1wwdg2leUeWxPb0r4ZCQlRVd9L15u/nHncYFzZq1FZTnckmpBZTAHmQOsM/6VBQkhxMcAsO6Q5JJL30ZtIuOg07ZT8XWrEf2CqUAS5FzZzreJFTMIoGYRI69kvYhf0/yXlQZm466f+CP+oheJEhS5OBDi0j4SS1Xv4wSXWhsEkto7XiRIyL6YtFokSLJCPDGCHfHJX/UxIkD4AGmx6RwRIkABRpFCanrEiQAaHZ0w/ElBywWCBoCSHMfQe3pyky0kEg/EFi28diR3eP6Wc+p6keV/U5cJJqcqK6/MuEe1gylAUBRUCgLKS3qfExIkZa3qfwaafCNuQf9lHHDP1KpYPkSOpjCWP8A28njMWOndpyiRI4Fx8s3YDA3lcVh+PyxWd8qf+SP+0SJG/uQaALISRcBZB1BzCr7wtiC80f8Jf8A0B9YkSFH1IGbv6ZlBUwBQChlUWIcPStY87jlNMmgUGY00ophSJEhavqfwEDLUakaVpGzNTUcQH4xIkZ9M6FyfUex64VBOyT4W8GHhDfa8oEKcAuZdw/70xIkPtEabe9A8RLHwwWGptq9/IeEfKv1sakaOacimJEjF+tBBvaymBQPjKDBvhz/ACCG8IRRdfMehjkSOlc/oE27/U1O0R/ur5x2JEilwW5Svk//2Q=="/>
          <p:cNvSpPr>
            <a:spLocks noChangeAspect="1" noChangeArrowheads="1"/>
          </p:cNvSpPr>
          <p:nvPr/>
        </p:nvSpPr>
        <p:spPr bwMode="auto">
          <a:xfrm>
            <a:off x="63500" y="-728663"/>
            <a:ext cx="2009775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127" name="AutoShape 7" descr="data:image/jpeg;base64,/9j/4AAQSkZJRgABAQAAAQABAAD/2wCEAAkGBhQSERMUExMVFRUVGBgXGRcXGBwXGBcaFxoXFxkaHhgYGyYgGRkjGhgYHy8gIycpLCwsFR8xNTAqNSYsLCkBCQoKDgwOGg8PGiwkHyQsLCwsLCwsLCwsLCwpLCwsLCwsLCwsLCwsLCwsLCwsLCwsLCwsLCwsLCwsLCwsLCwsLP/AABEIAMIBAwMBIgACEQEDEQH/xAAcAAACAwEBAQEAAAAAAAAAAAADBAACBQEGBwj/xAA8EAABAgQEAwYFBAEEAQUBAAABAhEAAyExBBJBUWFxgQUikaGx8BMywdHhBkJS8WIUI3KykhUkgqLCB//EABkBAAMBAQEAAAAAAAAAAAAAAAABAgMEBf/EACwRAAICAQQBAwIFBQAAAAAAAAABAhEhAxIxQQQyUYEiYRRxkbHRBRMjM6H/2gAMAwEAAhEDEQA/AHhM1I9+zA8SsEca+pgk8As17ekBmnlV28NotgLTR8zx5rt5s8sGrFjoWr57R6Up4/XYxg9oz0fFl5wGVfUDQGgNr9IlgZImCpNHPpT1iwT8zGlg9xz+8W7TngBKQKoUcygAy+IIvSxMWlqSUkgvU8KNSkUmIomVWqiaW1p9IHLlsDxr6n6AQzk7r6BvCA4hbUNT6vVuVYYinwSAFNQvertFULckvUDk2lNtIOrDlgSBa2wt6xT4fcAar31L+thC2sdkGGLlRDueZ1BPGt4Yl4NJQsI0HzWzVFBwidnEWP7TRw4r+fWDBwFJSwsmrEKJ02eHFWJsHg5YRLCi1a8SwpC2LAWtW+5sw4dItMCklRIoCxYggcL+ESUHdR2YRbXQrALWQANhbYXb3wiiQ4Ccocm++w6V8YYly3ub+VhF1Sx3qMGHHhpvEuI7Jh8OnMxTapFQLW318oNOSHBSgJHDTbWOGl9G6hto4Svi2g1gcUCYwlVHOVzYJDFv/wAi1o7JTQPVizVAaj184WOICFFydmBpT+4LJWbnj751iBhJne5WY7X+toYSlwOl9ftAJJCgwoX6ZW33oYOkXGmleFYOQAJWajrXzH16wZHzIZ7tZ96MabRaYAPbk6axwLLnS9y2hptuPLWHQAEIyk7VpxJf8eEWCmSGDCuu9+j6xVSr0pWnUAesWKKbBvKEMCFs1y/Br1pwrFJlS7WBYcff0gr1CRsa8g3q0dmnKQ5oAARXWr+9oBA5I0L/AF2g7Mnr9oWw7CaQoskih0cNbxJhlajcBxvw/N4V9DArDOWuHYn3xpFZq/EUDa2OtoOsUGatmNmc/fWOBBzJ60age1N4ayIXQlx+4cjHIfzpGo6msSAD1SlMRbf30EAUXrt7PpBcRQh9m8XPpCk0UPLSAYJCu6+4NI8r2kAZoeuQC93vQ+6R6Zc1g1qGPNS5uZa1UcMwtp6U8oEJgpssEnV3c8zpxi0vQH9t+JP0+8GlgJHfFCSDUPqxD8x1eFJs7z2rXd/tFWIv8S+gNAkcGiyEuoKOmg4wGUggBR3NfCnmYaEwMSQTrT3yior3E2GnqpR38+FdWECUwDsHbXzMWUl/esBmzLa95iToKVA45QOkNiKzJhoHoQ7aPT30i8vMohIDk6b09b+MUSc1gGAOrP46sIJhFqSoKBZQNPzwY+UAwasOQShTgg1Gr6wQM4AsLc4usuS5dRNSTe32hXF4gIBUdacXMUxBviA0YkAjSjc/bwnie00oLEuRp+Y52j2uRLSzAtSgBc3Ja54neMOUMxqaneItjNYdsE2TDeG7UJHeHhCmHw7CGELSI3WnjJO4aKEqY1LOW5/kwSTPCUigJFf7gSCBrpDkqShVXazhnHrGE0o5NIpywjsuY7Gw8thBJKS7d3K3IxaXISXdQbQFxqHfo/jBWCSDkSoO9XKbNVvG+kZJp8GktOceUUM1s2mh0oXJ+/SKhIsDwffZuFjHJRSabOB9PewiyCylbFhszOfME+MWjMDLqWOhf34wb4ZLVrwrx9KwM4tALFq0+/l6wVE9JJYgsSzceVoWLoAMyWPiuC4qKOxbZw567iKTJBUpntf198oIZDAGgALtpW8cSpQXm0s3v3WJd2AsqQtTpuE6jTa7w0lQsVVBIZruVa63H/jFsCf9rczFFRINtR6ARybKBW71FuVmeEsjCLnqKgTdgxIBqNwQRbyBihns5Y963/xNeVG84i5ooOZoP2sfesXEjKRUGtCDmHBjtFdgU+CeHrHYKlmvHYsk9RiC2l2rwq1+flGdO1env8CNDGGl7Rm4tfvX3WIKEZ6mz/8AEAdQYw8IkrZABUakBIcub2r/AFaNrtRbSy38Tz2EZEmWnKSosdGTR3rqG84ErExbFyO+DmLAENwIYO0AQirF/wC/xB5pqz1PiNL9YtKSSp1KeoBJr63Ah3kR3DOQw1Lb9PSCIlnx0e14skNTb738xHZhY5Qwprqwta7P4co0RLB/Fo21HFtvoYpITmYM5fo7mzx2VKqpjQ05GrseUSVKI/4kHvcbj3xicjG5fZxqSzMS4LAM4FG8uMBIYk398eDxJeIJs4BbhaCLeYwSlmttW5PBopSwFNukJqWat18oHjMMsIKlsNGN60BI033jRCUynap/kb9Nh5xkdqz3G7V84werk7V4tRblyZPa87NMYftAETCSnhecvMoq3hzs9HlwjVSuVnHWDRlUEcWrjWGJUoe/68oKZb0qPr4R0bsEpCAVlFeY6x2VPL0JEGm4U1r0t9YAJqEjvElRP8av4++MZ7kOh+Ti6M49+2htOINxRj4RjLZ3s4fz/EFw2KZTRlLTjNUdGnry03ZuIxQNwD5Hm/3juR3a23Lh9YyxOgiJ3GOFakoOmelPQ09VWg8nAD4ZdSszkvRm2ZnfV36axMLhwgq3UWu5c+WtoYw+KzfNez6HnseMCmoCVpSSA7VNnBFCznYu20dEZRatHm6unKDph7sLctg9+sXRKAcdOVHvzgaF5vl2Dnbg0EzPR/vwjZGIGSBLowZRzMKVFAW1oWgYn5lBqZu6aWo59fOGZ0hKzlBYpJII8PCEJ2ZJDlwRltZVCLcdeW0S8cDNBaQADsWDaaa6REqrTTXy1igqG0DU2BbzaJKYAlRArQakMS/LSCwI/tokUJBukHmI7BYj1mLVbw+vvrGPOmOTWr+/p4Rq4+b0A+n9xgTJ1a8aQmUL9pze6rZgPP7RnYmaXS97AAbC5A6V8YnauJISFcQwHCt/DwhEYgO6UqK91d1I16xa4IYeZhsqu8R/JuJFPIgxYzRTL3RV3q4578h0hb4q1rcqDNSg4M9K0Ou3SHZ0qjB3YMAXc28He8Sr5BnQklL6D72MUmIdw+5erjx5RJaqAnWnW9t2i66UuQRbjpyH4jSLEwaZxsoMS9RV9uT2rBtATYhldLHhv1gMwZD3q0qBVuRepFPzBMZOCBlADAhLBn18T6QPGBIKqQ8zu9GoAD9AK9BDBmBCQkGg1OsKTMR8JLfuUMxD0SNA+0Zk/tgVuelIiUXJY4O3ScNH1c/sOYrEwh8MrLJBJOgjMXjlrNC0FkIWxZRD3Y3avrGUdByNZeXFcIr2l2TMw6gmYliagRyQr3pzjmPExRdaioixJeKYdWhi2nE4rs9RhlZk68zTygmVIDMDx9S33jMweIB4e9YNiJkP+4G0axQS2nl9ITw2JlpBJT3q15wFU5ri/Uj7RQSqO1C7xneSqLg9wsCoWofpCKlKSagweQoJVWg39+kaUrAiarLcEtmHF9PpHQnZmweEaZLUofMgOeTs8DTOj1U9KMJIVKIRmUkpTlDqLs5UbCjlqmumvmMThCDccW3Ido5deFu0d/ja6S2y+AsqdGlIImZQosbPuLserEHhGCiY0OSZ0cye1nfKKmqZrzsRlSWY6UDMbWOsL4XHFAAmoUk0d0kihuk2s1SDDSViYjN+8UJ1OoP3/Mc/0qgCoOMgBIS4FaMWLM70juT3K0eLOGyTiysjKQpWi3rUNRqcKDqIhFkvRgT72g0hAIUVEft83JrwYf8AlC+ISCo5SoDYNo+njbaFusiiqVsSoA1o3EezBVuEUFCS7c2cR1Cdqs5HDb1i0tWVLFNRTm414+jxYjsuVSpHhHY6EHf0iQwNPGT+6bvQc7PGOs0Jh/tKYQw3q3KnkSRGSub3VO1B+B1iBiWJmArQKsA7Dk7Hhp1geKnMSQA+guGYF/esARNck6MB4lusF+ES1SyXYbu++h2EU0KweBlpQhR4hnqxrW1vtDsqblJYcN3oXd/GATJNQFNQhR3q7AxTDz75iQGISQK1oxdgH3h8YYgk/ElwEh2NG4lqbj7bRaUtvmpUDw589YSnoqk3apFnchusMhYIUDzD038K+kNck9FMROZJIrRw2o9mOdmIK1uR3R3y7uW9HLUvFSo2a9a3o9ONuvo5gQ0snctbQB/MkGJ1G6s38eG6aRm41eZUx9Vt0AoPrGTipuYsLCHO01lKzsqvUUPlCMlMJPdX5F6jcXKP3CSJUa+HkUgMiRDCJjcntxHp+Y64/SjkeSyZTs8LYvAZa/3D0ua/Hjyb8w1Nwzpch/WJm1JDjhnns4S1xFP9QVFgfpaNPF4T/bJ29u0IHCkGgAJDpfXh6xzRimaXQWVOLVDmCyJqwQwpBsMh9mF9wW4wyiRWIlGmVuAFGd2QA738vKA4eWtCk1ZKSzBW9XahIpGvLlQaXgQo7VvFLBLZztLH/GWhRDMAC1QwAY1JKlXdRJJcbQnPAUSXcncM/Gka8z9PMnMlT8IzTLI63HLeHL7iT9jOxGDIelRXmIFJmRuYOWk5wqYEAIUQCCrMdE0s+8Jdr9nqSRM+EZaZjkD9oFNX6sdCNIw1IqrR3+NrO9khrsmeywNFd09bebHpBpq1JnlNSkpd75WoeW8ZeFVG2MOFTVrUpQBCVBgCD3QoCrBnJrVstqwaLw4j8yPEjuHlgHMKEVtar+sUVMqV07pclqe+F/CGEywUit2pYnlo52PR4oAlKUHKpyQ9mSogABrkkhiTyYtHRJpcHnorhQynSxfXQBn9T5xZcpmIqau/vnFMPPBKklKgkBgUi6gHDgkUNr7couamhdzrTk4fhDVcARaEvr5feJFjIe7+IiRdEg+18TUPbKB9fr5xiYlQSF+HPX3zjQ7QUAok1DGnh9m6RgYmdmLkl9dtqRkimHwtwWDPY1Bbca7dYbQoDMAoApozt1G7vA0lpaNyxJ51o3PyjJmoWlQWgu5sbRTdCNKdPckt+THEIaWSQcouWubAQMzyRZljYggPxFjw4wliVEUu20NL3EMp7USABVg/R3pxFY7h8agqHeY0FaW+/P8AGOZlXgqJTgFid/P7Qr6HRrT1cXIq+mgpvr4RoS1f7I5q8i30jGKjlAJqxG54AvpGn2evNIbZR8wCInWf0nV4f+z4MvHFwaPTwqDCklDDeHzKUpWQFs1OcJTEKlqKVUIOv9RlpyDyMzZo4cOK+cdyMTCuExHKvjDwSSe6H1/DR1RmcrRaSnx9vGzh1gpO/sNHnjPY04/mLyO0mUnZ6+f3glIEPYbEBS5iDcFm4Eel4axGBSpiaZS4O0ZPanZykYkLl1BUC9w2tdQxMelw2EOQFW3hGKvobEZkhIqE1O318I6mW9SG+xjQMja0UMhrwNACSIYkwxh+y1GpZCRqduUEXjpUqiBnV/I298otQfLwK/Y1MFK7neoONI832vIR8QfCJVm234bmOYrtCZNuSeAsOn3hZUsMKgqewLt+XbWKnK1gSVBO0ew58kAzZSkA2JFPEawnj+0Js1CUKWVJQO6NmHKtHj0uE7Pm4iS8ybllI0uSpqEh9WZzHmZ2HKVAEcN+HjHPysmsXUrEcKY9UiQ6EGlUJB5ZfyI8thEWj1U1qoYkpZIqKMAl99IXjr6md3lv/GvzM2ZmUEhIUe/VjcVIB4Gg6w1lIASSNS+u9RwL1i+Ew+UqSSADYilbtxHPaCTMIztU+6x0qLeTzbKJlJSlRUbAMGdy48KOf7gai/eTrBmYVGlid9YtlLk7tXUtTalA1Noaj7BZBh1GtPFvrEi6MQG+39xyK2xJtnn+1ZnzbAeZ9mMOQC5VoKU4/wBw1+oMac6hoGJ8IH2cgpYp+ZnrzB9NOcYpFsbIHG3SFcRhgQCqo4HXaGsSohJJ43FSWcBooMoTVlbHWoFuGvjFSWSUwJTkSCAz2G3u8ZU6YdPxGjipzBntcH3v6Rk4hbmKSqIdlZat43OxWSrvCjNzf1jz8PYWckMQSFaaxCjZV0bGNwuVJIuFHjQ1B+nhxinY04fEXLd86cw5hydBoT4QwcUFy2LcwWvuIxMQVS1pWDUd4HjD1ousl6M9k0x7HApVQtGVPUXcl33vHpJ5TMSmaE5kmuX1SSIwZ0uOWJ0eQqlfTF5M2NKTh/iWUymv9ecZa5bVhgKIAIjRM5y84qzEkuSanfeF1zqwdM5wR7HvaFZ0oisa1gg9X2XOSoSiouQAGOtnHOke1lSklL0IIe13fwj5zg8OpckFBIUg5gzCvMmlPSPVdi9uj4I7rrc6ukWs16xcWk8ktXwbmHwrJL2GrNaEsT2jLQSUDMp3c24tCM+ctZGdbasXHGw05wdUgy1yghBKy1VAKSSSWyioZt31gc+lgEgasRMnEOaEsHOVNbVNI5iuzFyQ8yWqtj+wtpmSa+Ig2Nxq5SlJWpTkEhi4dV6WyuLHaCYvtuf8GVKWp5RDpQf4g0ciukYufZVAcb2VP+Ama6fhLslNC1HJSBQOwcnaMyVKcgO3v1j0WF/UktGBmSSklamA2AuTv0jzqCyqpcDQlnPMRCk5chVGuCuTKKHaXNYqdLE5aFnrQuOkJ4rtUFCwpCFEgALNVvu5N2Zzo1IXnYzMAl1BAchJLsSzt4DwgSsZnQmSJaaKJzAd9SiQACdmsBDeC9OO6SROz5ASrNdKGV1plFdXp0MaINBcuSSTQkwnOUlITLSoEg5lN/IcdQBTqd4bkVGZThNaVJJLVMVpRo18mdul0MyEgu7Nz+2kSWCNy9q/XTrFJgYBQDDR7niBqNH3puIoqdmJ0AGupt03jdSRy0w6i7lx4+UcSsu7kBmbdrU4F68TA0mw0GsdxCiE0LPRz0DcLwm0wOqQSbDxiQP/AFShRh4/iJD3L7hTPJdq4R1Kck/KAOOUNU+6xfCFiSQ2w0FKV8K8Yvi5jrU4qnKKXP7uht4wohK/iMmxDv8AxbvE+A8ohNLINF5s51NcPrrtfhFFqpWzU48+Gj8IGmU2YgEkOOA2JpxPhFJy6CzubbHfjE3yOhabMcn1gCUv1gunl4xaUh/fvhGkcgLplQVEqsMCT9vfWCSJTj1i1AVhMGCSBb8w7PwyVApP2L/eBiSAAdNDwN3gpT1FIprFMSMzAY0yFlCnKFGo20CgNwI0cX2eKFJcKs1QXsxhXtjCggKFCb+j8IW7N7WVIOU99D1S/mkmx9Y4ZKmdkJpx2S+A3aXZapRyqZ70Lt9jwgOBwi1qCEgEqs5YUBN42FpE7vpWVij6qTzBP4O8Izpf8QxGoJc/aFd8GcoODyJSMGSsswA+YqolLXBIvStHjYT+mZ0whKJal5jQgGvL8xlyJTLTqCxIbVJcff8AqP0F+gcSj/Ry15Uux01GlmIozinhGm5xVmZ8txv6MnYLDpMxCkiav5nswLJLF0uAT/RanZ84S0hKZaEkBnFHP8r0MfQf1924MRLlyHSgZwtRezAgD/7E9BHz+dLTmIQSQKAm5/EFtxUhd0EaoV85IKW4swNL89SKxq4SViJsszEkZMOgpctmCVUKKipqat1gfZ/ZiSEfFGQZnUsF1ZTRsvPrF/1JOlJWJclSylKUhlAbVLjSouDrwhOL7QWYKySpzVt69Hhxa03EsUAetiC7jYmxBGtoFOyslk1YOX4baRTBIzLSAlSw9k3ISxIB38bxO3op4NNOB+MJy1zEImgpKZbNnfY2A8oWmz2ljvhRZSSFpqkGxFLsBXTrGhMw0hM5YSidKFCqX3QqugSoud7FhGdicyyFrUnKEgBRAFBpZ1KbZzWLaceyYpzeDPXhiQkpqSWyipemmo+xhkSRJTlChnVQm+UGhZtTYq0dhvBMOUEKTLo91EhJUCWZ7IF6cKnQLSEgK73ACtnIsBfSJWTo3LTVR59/4DrkfDLFJejlgHBSCK7MQYbwiTkzE7kDSlozz3r3qGLkNXKK2YABuENSsUkAIAc0HjG0HXJzMIQG1BNanfd46kD5aN7vvCmPmKSAweo4Ug2GFXURYMAGbq9esJumOgyQBpWtWDNpxfytFJqw7GpI8G18x5QZwQS4+vrC/wAPXn6g/QGDjgCImgBiA45eMSOiSNQH5R2CwPJT1POWSaKIB6JT+IplZSgoVdw9rhr6XrFp7BUwg1KjpsQGB99YGpyUkmhZ9GDszkb84QiiZtVFyLUHh1+5gK1OHL8X0Og8iehi00d6icr2Du2lze0UUCpkjU2Hl1MTwM5kdPIxE0ZtYrInVUnQ6wyuQA1H+lzFRkDRSSstS/2f7wxg0knZ67e+UCRK8bxcHKz1Hn7/ADGykTRoHgXBtx6bRRM2jgUe0DE9mA5Eeh4bQqiYXO3v7Q3IEhzFpdLA+zGPKwZWogXFeB918I3Cl0X0uPCvBiYTXh7C5JtoDtWlN45p8loRQpaVBSTlN3Sa3OgtyOkaCO2kqpNRX+SGB5lPyno0CTJLCyQXruxrXrApWCJJoVC+YB+fNnq0Z0ax1GsdGxhJMpSnC0qayVHIp+Rp4Ru4XtLEykZXUEu4Gg3ZqbR5WV2eVDvOQBQhhUmjvpWKS58yUWSpSWNgSPKJd8F1py+x6+RjFTFgrJWomx9a0jVw/ZBAKyxVdxQDgI8TK7YnAElbtuEkmvEOYdHbs9SQCxDsxTR+Hh6RrDWS9Ssl+On6ZI9GZ5mkpBS6dP3LYuwJcFX+OvGH5MlCJC54nJMxXzy16G1r5umseNHak1OUhKEuxBCA9aBog7RnO2djskJSePyhxCeu7tXY/wAKqpyRs4yYqcghlhZNwklLakk77cYph8QJScoWmWCBnSk5ySkukuHZiAbji8YU+YVOVqUoWCi5SS7Uf6QWfN+HlYBRSaqbuukg2UNmpsbbp6smC09KP3HZmKSkKWkOr+U05lKJP7UWJ5vCE2euZ31G1C9WIcGm1205QJcwrKWDZQ7CvEmupJf+o6gMDU95ioWDh214nTWISfLCU7VLCOyGBVzfkCN/GHEEkOHADObVI15sacOELSZVRR7Po/D3tGmhS0SylAZJAc6Kyvbj8zHjGsTFl8Ph7HKQBYl9nJrxi2AwrFStSo11sILJlOFEmrAh+nLbnEUTbRnYCtLm941S7Is6pGY1Lasfs3lBU4cMXaKKmH9wYmp3FhxeFpsz5buSLPT39Iq12LJVaEjXIK7V5COqSUoUWKsrv3TxYc45Ow4UoFyCguK3P2jqHSAX71w320P5jNlC0rtaWQCVgHYliODGOwUygNB1FYkSMyJ0oKNgzh0hnUTV60vR4UUCyk0Aq4NGLhwHNLHxMMYnGFNEhj/Jy+g3214mEN3DlvCoL+94rgkXmptW1B57czFMQnL3TU83BevvkYaXKdiHNHNLQFaaxDKM+bTh9oak4twxvExsh8pylyH51I6W8o5OlkZaDMaM7+gYeJhqmAypTtWjM8UFj7pAVhSSxYHWoPo4ekdBsbP7MK6GMIQ4+m3HlEybxyUoA1Uwq9H3YN5PxiyVlTeHJ6faGpg0OYZRynaNCRhk/CUFSypZZSS/dSkOSw3oHJ3EZ+FmlBBI7pDjTVj5xr4dYIZJIF2Fn3bzpGm3c7RDdCC8OUHKoEM/d4HSm522hBDhspbx2Ynr9Y9SUS1pX3VEvpZKQCQX07xAJP8AI6tGevCpF2rqCxDHTnfW0S9OuAUjGKlOKkULcPs/0hiRhwEhbqDFKQQCApZv3zQH0EaCsI6VJDEO531AJVwGnOF5hcAJDAfLmU7GhUW0e/3jJqi0wa0JSpQGVTAJSrJRV3V3ju9xXhpyWHWLJSCSMwzigszVeGcXhWS+9qNeqi12eAgAswFNzVXvQDrC2j3BpM6WnOwOZX7mFA9gDQFnJPIRXFTwXypAzipbyAZgNqa7xWXLcG/vTxEdElTEMaeT084W1J2PcDXOKgQ5yu4Bqdak7wRK1ZUpJBGZSgn/ACUEpJp/wTFjIZhalWcO9avrDmClF1MAkB1E7cHu9GilGyWxdOEUQosQBdqbDwqILLkuWqftVjDH+kJCX1JOXVtPIvDYkBJAANWfwoOvto02isWRKCCKvVgx2D6e6Q5nc1egubeccKxdIqLOLaX35QtiMxmAVKQz8Sahjw8Irjgk0c4IAcpNG3I0v68YWSAFDuiwo5rS5e54xF99ncWqKeZPt4pLfNsOHlyim7EFWS5Aarl9GH1uBQO0TGFCinuBDDQku1yXNOPOLJWzkkBrAu6uCaX5t1geIlgLUHSpg73BdwWs+ngInDGcl5Tmtrf0rHWbTx9Y4jCy0pJSVFRU5JIZgKE6lRcV4C5rFrgVhrIPBwpiRcERIKQWYHw3YWOm21ToHYwnOnFSi5zgOkFW1W5Q9hJBUsMjMasly56eEKSpSRNZdnOjb6c4iTVDXJfBzkIQpyoKU4IAo2lXjPyRrdpzpeaX8LL3UhyEsCpzvfSsJTFlRclzGaKYqpJNTC5lxpS8IVNoCWc2dn9BAJkqGITMqIENDi0A2DdXrA/hwrGVlszEf3WsMFQplAo1wNH8esVTLhiRhsykpAcmgDt5mwgushRxJKyM5cCnIcB40gS5mU914dKQ58LuOkXThxDTfINCuH7aUk1BcWOvjHoMD+uVBu5JWwbvIAV4hoQk4VDgqBZw4FC3Ax7NX/8AMpC0hQWvvAEOA4cA14x1aTnLgxntXJ5ntvt1OJKFCWEMllIFElTnvOL0oAbNrFcF2KqYlwFqZiEijpfvCtA9a2eFsT+lVypy5SVstLAA1SoHjo4IvvFMJ2rPwy8i80tQpVwmjluFSfGM5RUpXIpOlSHcbgi5OVSEFSe6sFRBD0KmqNaXiLwYRLoApld4gEOAdlJoSGLEWMbmH/UBmy1InJQtCgbAJOZhajAubkacoWngJypSQoKSE5aBYJ0UENmDCp4mzwnBLh4/6Cb7MtaEZszd2pCVGpNmzJar+HGCS8Oe9Xukg+AYNwFYtisr5UpJz0yljXVTgMBZhtFpjoVkDkAAO4UGT5Ow8jERWbKfBYYMA94BKXetVa0D8tYogpaugcJNiXevrtpFlzQogszG4rXXrW/SJhJYy948T6v0ZuojXCeCQqXKswLEC+ptQA2GnSKUerktctxsOsFVMyuK1Hjp5DwjmVgC1DWjWoR6jxG8Dq+QRxLUOmmzeDWiy1PYatwHT2aaRxcyhLsCG8Gbx8oHLnJQ4Iu7FzqzUFTR9W8YTe0dWEXKUhSkKYKF2q5AFHTT+o4CCLn3x+8U+OkkAOGSkEHfcf4n7xBPtQaQbhUdmL3bn70gZllufkz/AFrBE5pqmSH42F3q+lI1VfpaaJSVKUkgmoAL95gK615RE5xTqxpNmQJj/MawNayCOhrYjofYh+f2JMCT3VFQoRvQ2bS1YRRMKiFHW9AkVozCm0QtRPCL2sHMJJJAA4B28yTEg5XsD0FPSJF7hUY6pypcsqTQqKUg6hgSW2/b4RnlRJcl4dx5OWWl9Cr/AMi3okeMCmYgKSkZQMoAoGfcncmCXIkByEAHw6REpjuWL5DeIGVCI4QNYIExESmfj1/qADmIlpcZLMH56xwIFyAeFaQwovFlywwqXqOAF/qYKATTKgqZXQQeVhXeoDB6ln4Dcx1KIKAoJbCPR9idgZ5HxpgOVSe6RdKg99CkhtIwof8A/UlJk/DClkFqZu6ALBm0+sJq8WM0O01fH+ERRdZZAHdYFTKBSGYFwWFGHTelfqOeZUxDITOQ4B1GRsxINBRyDYwh+lezVEIWVJygqKQQe6SQFMXAdRALR6PEdjIWJhbKpaMmcUJDNUWOmmg2jv0YTa3cfwcs5RTo85L7XC0lSgqZMSUrMz4aXCUmz0LM9W11amItImZfjAlDMM3+ZLM1drxo/qOT8BCJAOZVDmKQ+X5Epo5skO2whKYVCWoFilDA/uahYVpoOIpHPOTTqRtFJq0K4HATZE1QCgUDMAv5sotVxUEFnb6Q5MkKQUlwTV1AAhLDcDw5R1OFUUAqzJSKJplSONTU0NOF4FiMz0GUUY2sxCqWNi4bSMnnJaGJUhT5i5yuVMmoBZ30AqPGF5yApeYApCjlqWOli9G92g8rEZeLFlpJZyqrgPRgKniGi68oKghlJKQXUydyoDkC4vbVoNzChaVhwCQtRKU/KwBLuAC7VDF6384IykqCkBmWXBAOWgKQQoN3kvceFIDkAJIdRUAHOhoLNzIY9IZB+GSkkgOFKSQ6swBq1DYnxEFAC7QCiM43csNDdg1AHgZUgBKQsZlFSSKj4YoUEkjXvBv8eMOlZKO5RJNyD3QS73rVrnWE5+DShZTmzKCQXFwVVrdzbrQRc2k0kJIXnT8qRq9NH4UcsDZ+IjuUlTpuGIbwJflpuHgfaE74jFu8ly6bHXMwTaru+torLzhYCqijsQNvOovvEOV4NdPTcmkuxtAASqgd7tUNeul9vCLyMJmKgHUwrl/yqKm1SAaHVuPp5/Z+H+HkY5q1dJZgSplODRizgFWgMaiDKwpKFSqIGc5QHbuhKy7fuJDf4E6RO59I2fia11tPKq7CVKVJK1EE94OBUp+YAbMbGPb4InI4s2poS+nSMHtLtZM1YK0EBBWEu1MrEuPpwbWK4j9RJErKCXY1NLFqMSDYiOacZXZr+D1klcRntztKXJNTlWQQ1wwdg2leUeWxPb0r4ZCQlRVd9L15u/nHncYFzZq1FZTnckmpBZTAHmQOsM/6VBQkhxMcAsO6Q5JJL30ZtIuOg07ZT8XWrEf2CqUAS5FzZzreJFTMIoGYRI69kvYhf0/yXlQZm466f+CP+oheJEhS5OBDi0j4SS1Xv4wSXWhsEkto7XiRIyL6YtFokSLJCPDGCHfHJX/UxIkD4AGmx6RwRIkABRpFCanrEiQAaHZ0w/ElBywWCBoCSHMfQe3pyky0kEg/EFi28diR3eP6Wc+p6keV/U5cJJqcqK6/MuEe1gylAUBRUCgLKS3qfExIkZa3qfwaafCNuQf9lHHDP1KpYPkSOpjCWP8A28njMWOndpyiRI4Fx8s3YDA3lcVh+PyxWd8qf+SP+0SJG/uQaALISRcBZB1BzCr7wtiC80f8Jf8A0B9YkSFH1IGbv6ZlBUwBQChlUWIcPStY87jlNMmgUGY00ophSJEhavqfwEDLUakaVpGzNTUcQH4xIkZ9M6FyfUex64VBOyT4W8GHhDfa8oEKcAuZdw/70xIkPtEabe9A8RLHwwWGptq9/IeEfKv1sakaOacimJEjF+tBBvaymBQPjKDBvhz/ACCG8IRRdfMehjkSOlc/oE27/U1O0R/ur5x2JEilwW5Svk//2Q=="/>
          <p:cNvSpPr>
            <a:spLocks noChangeAspect="1" noChangeArrowheads="1"/>
          </p:cNvSpPr>
          <p:nvPr/>
        </p:nvSpPr>
        <p:spPr bwMode="auto">
          <a:xfrm>
            <a:off x="63500" y="-728663"/>
            <a:ext cx="2009775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17031"/>
            <a:ext cx="2682999" cy="200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Išvaizda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dirty="0" smtClean="0"/>
              <a:t>Galūnės penkiapirštės</a:t>
            </a:r>
          </a:p>
          <a:p>
            <a:r>
              <a:rPr lang="lt-LT" dirty="0" smtClean="0"/>
              <a:t>Turi stuburą</a:t>
            </a:r>
          </a:p>
          <a:p>
            <a:r>
              <a:rPr lang="lt-LT" dirty="0" smtClean="0"/>
              <a:t>Kūnas apaugęs plaukais</a:t>
            </a:r>
          </a:p>
          <a:p>
            <a:r>
              <a:rPr lang="lt-LT" dirty="0" smtClean="0"/>
              <a:t>Dažniausiai -kailis brangus</a:t>
            </a:r>
            <a:endParaRPr lang="lt-LT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81520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600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600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600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Mityba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dirty="0" smtClean="0"/>
              <a:t>Sėklomis</a:t>
            </a:r>
          </a:p>
          <a:p>
            <a:r>
              <a:rPr lang="lt-LT" dirty="0" smtClean="0"/>
              <a:t>Žiedais</a:t>
            </a:r>
          </a:p>
          <a:p>
            <a:r>
              <a:rPr lang="lt-LT" dirty="0" smtClean="0"/>
              <a:t>Lapais</a:t>
            </a:r>
          </a:p>
          <a:p>
            <a:r>
              <a:rPr lang="lt-LT" dirty="0" smtClean="0"/>
              <a:t>Stiebais</a:t>
            </a:r>
          </a:p>
          <a:p>
            <a:r>
              <a:rPr lang="lt-LT" dirty="0" smtClean="0"/>
              <a:t>Šaknimis</a:t>
            </a:r>
          </a:p>
          <a:p>
            <a:r>
              <a:rPr lang="lt-LT" dirty="0" smtClean="0"/>
              <a:t>Kai kurie ėda vabzdžius, vorus</a:t>
            </a:r>
            <a:endParaRPr lang="lt-LT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00414">
            <a:off x="455706" y="546604"/>
            <a:ext cx="2619048" cy="17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8616">
            <a:off x="434649" y="210971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6006">
            <a:off x="601683" y="3968154"/>
            <a:ext cx="205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http://t0.gstatic.com/images?q=tbn:ANd9GcR8srDWnzCtjFYxkTkRQZg2Wwjq7zQZgWm0DaRt1DyKjOwPFv-Dc74Z2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0401">
            <a:off x="2938320" y="3645024"/>
            <a:ext cx="1813700" cy="2448272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86360">
            <a:off x="6732240" y="476672"/>
            <a:ext cx="22288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t-LT" dirty="0" smtClean="0"/>
              <a:t>Gyvenamoji vieta ir būdas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dirty="0" smtClean="0"/>
              <a:t>Stato užtvankas</a:t>
            </a:r>
          </a:p>
          <a:p>
            <a:r>
              <a:rPr lang="lt-LT" dirty="0" smtClean="0"/>
              <a:t>Rausia urvus</a:t>
            </a:r>
          </a:p>
          <a:p>
            <a:r>
              <a:rPr lang="lt-LT" dirty="0" smtClean="0"/>
              <a:t>Įsirengia lizdus iš žolės, lapų ir šakelių</a:t>
            </a:r>
          </a:p>
          <a:p>
            <a:r>
              <a:rPr lang="lt-LT" dirty="0" smtClean="0"/>
              <a:t>Atsiveda jauniklių</a:t>
            </a:r>
          </a:p>
          <a:p>
            <a:r>
              <a:rPr lang="lt-LT" dirty="0" smtClean="0"/>
              <a:t>Kaupia atsargas</a:t>
            </a:r>
          </a:p>
          <a:p>
            <a:r>
              <a:rPr lang="lt-LT" dirty="0" smtClean="0"/>
              <a:t>Atėjus žiemai daugelis giliai įminga</a:t>
            </a:r>
            <a:endParaRPr lang="lt-LT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06914">
            <a:off x="2342433" y="1807048"/>
            <a:ext cx="2268702" cy="172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3" descr="data:image/jpeg;base64,/9j/4AAQSkZJRgABAQAAAQABAAD/2wCEAAkGBhQSEBQUEhQUFBUWGBUUFhcVFRYXFhoYFhQYFxQVFxgXHCYeFxojGRYVIC8gIycpLCwsFR4xNTAqNSYrLCkBCQoKDgwOGA8PGiwkHBwsKSwpKSkpKSkpKSkpKSksKSkpLCkpLCkpLC0pLCkpLCktKSksKSk0LCkpKSkpLCksKf/AABEIAQMAwgMBIgACEQEDEQH/xAAcAAACAwEBAQEAAAAAAAAAAAACAwEEBQAGBwj/xAA7EAABAwIEAwcDAgUDBQEBAAABAAIRAyEEEjFBUWFxBQYTIoGR8DKhscHRBxRCUuEjcvFigpKiwlMz/8QAGgEAAwEBAQEAAAAAAAAAAAAAAAECAwQFBv/EACkRAAICAgICAgAFBQAAAAAAAAABAhEDIRIxQVEEEyJhscHwFDJCcZH/2gAMAwEAAhEDEQA/APpGVdlTS1RC9I4ReVQWphCEhMQuEuq4AEnROIQvZIhRPlxfHvwNVezyXbHeerSBcxgymcufi2QQMpnUHUWi6qY6mcbSp1gx2ZrZgCBqJOsmPNAk7o+9TmU4ggxAFMtz53ZyWgaBhzB0ngT1VjB97qLGmnILqVNrn7NtGZrSBeJ0heHjcvkPhlfX5+TqklHcULZh6VCpTosflDzme1xLmy0Zmwd5dzuGqr213uFOo5gMkAlj/K5pIJbMbfex9FR7a7Dq1WtqFvkcC4NBl8H6IFjZlzwn0WNg+7hNVrWtc45pyHdogulxsLj79Cb5zcFha4/6FSvkfQO7GMrVqAqVhTGa7MgItcSZ46jqtWEOEwjadNrGDK1ogDgmkL3Y6Ss5H2LIQkJpCEhUIWQgITSEJCYhZCEhMIQkJgLIQEJpCEhMQotS3NTyEBCYis5iU5iuFqW5iqxFTw1CtZFCdiPaEISF877F/ii9z8tWk54kiWAAjcciAJXv8DjmVmB7DIPuORXl4/kQm68+jqcWgyEJCaWoSF02SKIQkJxCEhAGDj+wS8PhwBdBJIkEN0FzLTJ1C8dj+7FwKmarXLi3K2GNcxgaZG9w6m2dPMeC+i1sW1rwwhxcYgBpNjuTEAeqz8HhG1MRXrESQW0Ab6UxL/8A3e4f9nJcGL4WHHbxrZs8snqRW7G7UD3lrgA+JjM0/S6CwAaAEiOOuq1/DCpU+7tNr3PjzFzXNMAZS0yA3ly4LRMLtx8mvx9mUq8C4QkIvEHEe6E1B8BWpFAkKCFJqDn7H9kDq4HyPymI4hCQgOKHwj9JXHEcAT0B/ZMCSEJCg1TI8puY2EDjcphCBCiEJCYQoIQAotQlqYQoITTFQohCWpsKMqqxCcq5NyqUWFFHu7TrPrvpYijTNNzc4AABYH2MGBmBIDSNZgyZK9T2T2HSwwc2iMocZImb+q8l3k73DB1aTg0OeQ+wJhos1zIB0JEi1i3eStDsz+JGHrFrcrw95hrQ0ute5idIOkrwvjZYNJyf4vdHZNNa8Gr3k7SdRpTTI8Q/SCJ0BJtI4fdeH7S77YjD4qmw1M7AKYqeQXsC+Ny4cjqbTqvQ9v8AbVOuwfy+Sr5gwuyu1zA5ARBZcNk7SI4hPbAp16DfGaKbQLBxDS06WJ1ufXmlylkzSUZdeN/qPilHaN8dv0C0O8VuVwBBnY6dFFLt2g8HJVpuMEwHCdJhfP8AE16QaGNdIaMogE2iBcBZ2Kv4IowHHMXl1pMDM3zWjQD/AHace/Lk+qHJmUVydHo8X2pWrtZWoUnvDHOcSHgZcrZLXZiJF9htAQYjFY+lgmFtNjZlzj4gLnGrmeYES0y6ddl5eh268UzSFQ06ZcaXlcbsqOynODMeUk2A1tovrePptNAhpGWBl3EC7dNdAfZY/HxcIt73vs0nK2YXdXs+sMLSz1GkkEuzB1R0kzlzZ4EdFrDDPzmXDLAIhrZkkzz0H3V7DMhjRyHvuiyrsRi2Vf5X/qd/6/oFH8oOLv8AyKtEISFViKv8m3h+v5XCg0aAewVghCQnYCsqEhNIQkJiFEISE0hCQmIUQhITSEJCBCyEBCaQoITAVCiEwhQQgAIUJmVcmBZ7P7v4Ss19Ty1zUJLnkhxBJzQ3+yLG3AKrhOzaJcx3hM8ei7w5aB5SwBhqkDUEEQ3i7kYud18GcLSLMRlY/wCpxs1hy2LmugCIAMWPHdKodvYajiazjVY/OKb25C1xgFwcwQbw8l8f9fJePj4QxpySVHW23I0qPdxlDxHMaA55mGgAgRoSBe5cbR9RXm+1cCATAaDx1OnG5+61sX/EvBnytqEukAANMmR7f8LG7UxLX6PBJAgFzdSDA1Wvx8uOK01ozypvo8vjmXPm+/MrAOLfmIIlrZJINpAMOm8aE84V7G9oZXOY+m4umGuaYbAG1jN3eyuHCNzNhp8zRLHH+60EgQbnjqNkvk5v6mPDE3f5ql/39Axw+t3IxKlcVS0hpcJEkkE+UE7Cd/kL0/ZHb1Sk0USc1MkABx+gkiIJvlJOm2ywXYDw69vKA11gbzma0zGo+r7q7gqZNSkBeajLdDP/AMrowQmoNTaa8eyZyVrifXKI8o6D8IiF1EeVvRv4CkhaCFkISE0hCQmAshCQjIUEIsQshAQmkISE7AWQgITSEJCdgLIQkJhCEhOxCyEJCaQhITFQuFEJkKITAXClFC5FgWu1KFTEtLQyG3GvKJvbUg34LwvbPdqng6bHvBNUFocG5mh4IcPEaLXBLTHEXsV9M7wdrjDUXPhth/U7KBeJNjPTdeDo9sYfGOZUxRJLiGCKoayncgHwyLCSScxdqDyXzc4Qx3zlcnW3/KO9NvpaPEVO2WAkUmml4f8A/IgA1bm7XvOpkk2Agr1mNxbKtBlSm7K+rckhoc54AHnmwgwbCLwJlamF7u4GoMzKQq1KjajXDOSGPp1Cx78wjKHZp0P0tgLGxXd19Oq9wLINwQ0kh1iCA6YGthrvy3x4LjtWvSZlOVPswaoqMeJcwgm8NAIttF9T81UdrOdUpt8OoGuHmcCfMQYcM39oBg3t5uSXjOx6z3uqOiWwI0zQILWk67872lYDnhz/ADeUGwEk5RsDygqJyjKTxwVJPz7KgqXJmjgsSRnLj4jvK3ykHd1hyn9Ft9i4kPrUy3zEOfI3tTMTG07rAwfZbXy8mJc6ANIBI9Jhei7p4BtPFsPFpHU5gBG2h06r0sP2xik+jGfBytdn2CFBCOEJC3JAIQkIyEJCYhZCghGQhIQABCghHCiECFkKIRkKCnYCyEJCYQoIRYCiEJCYQoITAXCiEZCghMAYXKYUoET3r7wYan4jXgValNod4Z+nUOEloJmwt0XiOy+36NavSZVpYamzO1rcpqBhbzJ8roMAzBvtv6buVTFegXVqFOqc7qYIphsMBBgzzJOm3RZeB7BrVe0GtNJnhUawe5tgW3l0atImDA3PE2+fleSm0mmdy0a/dvsinh8RjGsa9pJpuAcdGkFroH++m6/AjZVu2SYP79eK2e0muZ2ntkq4d5B3zU6lOREaQ4Ef7ivD99sFiHPLqL3xFwPLqYgHfc34+i9SMljjaRz5I8mZ+Ne2ow0zlIDptqCdZ9h7LLfhWPbUe8ZXNnyuZqA0yRcbDlskYfAPpuD6pNieLptqIR4+qH0HgTBc3/2eA4gbb2WLhCVyaSbu/Y42tdmfiafh0qQl2k62ByyR1vK9X3FxgNUF5ywwCSbH/Up6+yx30Gm50j6SbaQDG5ufdHhgG2bYXt10E72hYw+Q1J1tGv1WkfWsf3swtIEurNt/bf8AFlkN/iFSfPh06jhxMNH6rw4giXAchEwj8eBwWj+S+kL60e0f344UhH+7/CRU79nam33JXjX1Sd0syeW/X2U/dN+RuC9HtW9+juxpHIlW8P34okw9r2ezh9r/AGXz81DoD9lJJnpxv1W0cshcEz6ng+2aNYxTqMceAMO/8TB+yuL4ycSAYBM8Y/XZWcF32xNAw1xe3hUlw9DqPddEZ2Zyx0fXCFBC8X2Z/FCk6BWYaZ/ub5m+2o+69fhcWyqwPpua9p0c0yPnJaWZ0GQhITFBTELKGEyFBCBCyFBCMhQQnYAQuRwuRYFHBd+nv8VtPDSWM8SKXn1IJJBykgztdT2b3mfiHNc5xpOb9YDCAAT5nQ4HMPoBBIgCZV/Dds9l4pxc19BzmwMxaabhMwGvcGkb/SVq0uyGEE0q1UTu2sag0jSrnabcQvJWOSq5Hdavox+8eIH85hDN5xFIi1s1EVBvv4awe23gNJO1/wAKh3rx9TD9oYPDgtqim9rg4yx2Wo19JjHESLZnQQBaAeKpdu95BLm5C3JGYghxO0N0v9U8Mq6/sWOLbOeUHNmF212xSqU2NEgtm4gSCbggiTssyvXmrTyABsmqBpEaC+ok2/wmV/DfUphlMtbJDolzjDiQYJOxFuvBDQxzSXnKSQAwa2DRO3S/IdV5CncnKtv9zrWlXo18VVZUrMf9JhoJOkRcESbajmqedonL9/xP6JOdMpUCIJ12GsTpbipxY66J3IY6p5ZJ6DY3+aofFl25EgDcnjpwUVAQAR53EhuokO6bn7I8MJiw/wCm0exHTmujj6YcSyyhEyT1P45Jb6vAqe8VTzhtK2UQSPpdYXE31kegVKkZa2Trbe53VRH5oeZ3tvf5olVK2sG9tOqmtTE+YpT4I1sNeMfotUwoGo90zeCPUrNqnqORsfVXX4gEGDfaIAtzKoVhLp0tI2/K3jIhoWXlXOzu26tBxdSqOYTYx+ouD6qg5xjWyDPe0rdSMnE+o92v4lseAzFwx1gKgByG39X9pncWvsvbYfFMqAFj2vBEgtcHCONl+djUV/snturhn56Lyx2hiCHDWHA2IVciXA+/EKIXju7f8S6VeGYiKL/7p/0yep+j1tzXsmukSLg3EflOyKBIUQjhQQnYqBhcpXIsKPg/ZOJytqDm02dBtOnHU+y9z3H78jDMq/6bnl2WJcGs8oM3gkm4Xy7B1XSQ2PnD3Xo8JSc5zWMa4yLwPNJHLexttErzMuSapLydlcnZ6Lv52m2rV/mGVC10UQ9obDWhlSR5iZLpJOg0KyO1a7c2SmHFjg3QkuMaujj5vyk9sNHhVAQfpLhm6S108dFrYc0sPTFZ3nqOZTq02RckuzGfQTyGY2XHmy3W/ZrGNaRmvwFRjZc0tDZBJI/psZ4kaSs/DEmiGAQXOc8nfkCdhC0MV2+HUKjgfO4ny5GmxfmGghuptAvHNVXB7qznPcXZiXGABLnGSCROn2KWLlNO/YnDZGCqkEB1wTY/bprF1tYhmSmXNBa5pjzA+bQkNJ5EG2wO0TnvHAB3C3lHMxqTxlMfiqlSn/quP1FwO8nUxuTst2muikqVFUsDgJz5jc3sQBDY4AceSu0HFjQSQQbNnUfOChtAtaLzM5nG0CUFPzGdToPuhRVbCiyTmJ+W6/NVXqtFhw3vPO+0/qjAIF9bSZsBrH4SK+MDRtH5VDYFR4MTMnSBpzvok18W2DaWj4LkfJReIXZidd44cFSe0vAYJgwdduKqJmyDVc8EwGgcB9h+VWNQzAvceY7gA26K23Fw3JAsCPfjz5qpVblZcan6uAmIW0WJoCobxM+yrvqRxVrFVxAyXEa78pP6Kk4rVMhop4iQ7X5wRUsYRqnPvbVVKuHI0v8AlVYqLzKs3C9L3a79V8IcoPiU/wD83kwP9h/pP2XiWVCDIV6nXkJ2S0ffO7fe+hjWnwyWvEFzHRmHMR9Q5hbZX5uwuOdTeHscWuaZBFiF7HDfxPreEWPMO2e2BPW1kOdE8D6i/tmkCQXiQSNHbei5fHT3jebyL3uQoWX3P0Pgef7NpudWY3NkDnBpdGgJv/wvYY/tNzWhtJgoCmQXAOGcio4ZcgGpy3c7qJsAsLuvgIzVjfLZm4k2cecD9eC1Kji4iTO2vyy87OlKW/B1R0hWIxL6jXNiWgPDSQQDrIMkw7zCwMX9UBqO8jHO/oE20loblB2MQP2VbG15ENEwHRw0vbpb2VrszHNFNoawjyNzPNzMDT5wUQgkhppiu1qLWtYwAsl85tDDRmd/8qxgmNkSAYGjuG0zubW4cFnYjtBrKxc9uYMaAy4mXHNmcCLkDjwCij3hky5pgzcSbE7bWXUk+I7Vm5ULnFjQJi8cTubaDl8LTd0u20B03sAPmqqjGSwupOu4AE7gf2jhH+VawtMxlDSSYMuJJsNSOmgUlHVsxEGAPUneTf2HNLoYqATtxP77/hWXCGn86kacN+SzqjbibnWPwk9gxr6hc6BJJ+epVetTueXHd2nTgrFOnlkf1f1nXLP9LeLj83VYPzNdIygaCLyI97EIRNCsQ85fMbagWvsqbartXHWQQI4C3EaI8RjWkgSQ0Rr9XLoq1apDBlB80gk6meFrW/K1iiBv9VjaBrqlVDn4ZQYk6cb/ADZL8AtaHOdAdsASeA67+ydVxTWUYaD5oEnXqI9FfXQipiqwD/Jcb8J4/P1SQ8x6KBiSCIMdLJbqhOpK0RARqIQV2ZQSFQgXUh0TGU43UByIFMCY9UBKMvSzqgDlyiAuSCj22ZlNoa3Royj03PVZznl0xc/aB0TqrhpM29z+gTsDhwfqIaJDdDwJA5Ax9148n5N6cmUsMwEmAYFs0GCdYlN7KwZNOmXENZkBvqZ4DpNz6cUdbEDxHBrmhjJgDMNL3BJhxvZd2e5rMM2o4E/6cCDvsAOMls9FtBrjdDSPK46oH1HGwl7rcpJHQRA9FIfbUrTxFCm6mGijkiXZ5LnHWBJ2A23grMwWDqVDlYwuvE3A9TC6sc1JbM5Rdmt3arRXDCfK9rp/7RId+QvU18cGAhohxHOI2+brI7K7E8KXuOZ2WLCABuAdftJ0tKuuqNm0iB9J12uREC+yym03o1jaVMTWqZRJJnUDb30mxXVq2TLoahkuOzQdBG5HP/hmPeH5d4nUWcdhHAH9ulJmHc61ySYvaePPipBklxLiGSQNSQLk6nlw9U6nSIzVHQfKXTP03httySPsgNbLYQANdJJjXl/hLr4x0FrQAHEWGpPU6mOKaAp1sFLiXGDwIMcYndBicRnERGUNaOg1gHmQUVfFGCI4DrrG2glVCSHNkSTc7Sd1siG6IrVQ2D9fWbcQkVarSJg5p9I5KcY6SqxEK0ZtkbonNUZxGhlFsqsQDXIQicobqqTEECiIQlyJj0wOhc425qXBCQgBcrl0LkDPUtoGYiFo4XBADzEgkE6i3vaf3VihDJNjawAEGYkz6qcNhy50wcosbE8SddzH5Xl0dKiZr8IZdDCGMbLiRcwJFzqZOb/lZeOxNT+Uo0ohohhggyZO3DhpvxXo8c+SSLNztc7MZLyNGiLDU2HLYQvPUmue3BgA5i9x01ynXXT9itMXLthJUeh7NwAylxMAQBbXQGAN9oHHqgqYoA5WMcBeS3WCLQbyeXNOqVcjQ3NmJENDYBM7nZsk+g6qpgMQ51RwDQ5oE3OVojdxiTaLf8p+ChOJxROUAlgGgk/eNUihU8xh0ZYdtLuJP+VfxGIY4HOJed8sNa0aED7KlLGkuMm0hoH1HaSNOg0jZKJJZbTnzRZu35BM9ZUVsZLjclgtyM7CNrBZuHqvOusxlGkcwF38u7MRwvAO0W1+WPBNIVjm4kAeVsn5/lLrOOWZjQfpA5pLKgaIInWTySqtYk+UWNhPLf8APsqSE2BiSZA0jQ8Y0PLWEL6vki/zb8Jz4Ah03m+vwKsLEED5sFoiGc76b2noqVRt1eqsEX1+ypv16+ytEsSAuKJzUuFZJy48kUgoXNKYB+JIU03JRlS2omA8ORapTSuc+EwDyrlErkgPoWLxPhllNs5y1uUATlEfUeCsdkVXU2GmzzuJ8ziSQDIJi8mxIJJvskCiBULG7Xe4gFxnjxJRUHNpgtBDngWA0bOpe7SdbLz2k0dhXpYEmHSAGgkm+Z0fS0jS2np7ea7vVmithy90Np06jzJEAlzxqdJOX29F6at2iGNcGkCW/UZABjzXm5cL8jbdeM7GwLXlxN2tAEb35eirHFRTJk9o9Jjce2qwvAt5mgmdBuLaDhEqphXljX3IBNgT9XCTudFY7RxlhTa1zANIgEg2Aa2eWvVVjQLnNLnNYADoLiDYf9TiAZO3JOtUwZdZi84ym4AzHS5aPKDyEaJfZDw7NflYfhVqVfLoLumSInc2vbn6q+1hbSZFjtliYP6qQWwcTiadPyhsEfV/dfiSqhd4rSZIaNBYSfT57JXaj5MNAEal2p/u111VSkXn6jDRpoJ0j4VaWiWxDGCSHHTWNOX/AArQriQB02FrTBOmnDdRV7PDRLXWiSDryJ2lVsJRJl0wLXPy6sguvw7suZxj7QODd5NvdVKpAzTBvAtonjLFyT7m3AXtv7pFdgsbbWPX/KYMGnS4xfRBVpjQ2UmZtoPTkkuaT8/CtEsRUGyBNqiEnJIVogXUbuExgsuFkYdZUBAK5zQhGqRjK0WCQx0wdVzmg3WbmTaVchIdF1ck/wA2pQI+kUD/AKbSIaDIA35OPEniSIuntfRYzzXYLuMQBfkL3tAmT0S3OaA4kiTmy3No39LyeXosqnNRzQYc1oBiYAbl+rlP+VxdnWVO1a78QXVS0sogOFME3NvKb84NuG5ul93cW2lQJiXvcWxxAjKI6z1XdoYtzgReINtgNGg89VW7CqNYzOW5nZoaPSx5a/IWn+Jn5NGpWyOJdeofqJuBIu1oGpjfrCs0qQqkZW7CZO8TE/4VEANBLvqJEmLB15HQfoiw/a+SzPpkxmn3WdWO/ZcLRLi7yxpI0WccZLrExxIkdI2CPtLtDO0CAD/Uec/SOKzqTteHyFpGOtktj3YkyRa+pIvc8Uv+aJ1JNvT04KX1TEH56/NUgkxpHpdUKyxXxkkBu194A9UTibXF7c+vPqq9NhBOu3Hl89UVSkfN9gNyfmqqhE+JDoBvv7xE8VFbD31kwOKGnhiDJiwnlYD9wiZWAEiTOuoF+PE/uUCFkgTYz9glNr2NiTxOiccrJ3PuJB+e6rVXE8DMn5wv+FaExb6s67bIA7X582TPBtwSiy6ok6ouZUixEo4Q5OATAiFTxhuOivaqri6dp4IAprgVy4BAB5ly5QgZ9VfTpvE5DqKYDSRNpIMmcum0kpdeoAAJAc4xkbpAtNtht/kqi3GEMDZ8omS12Vzi7WJGm0p+Gq0nAxY+Rri0f0iMwBNgAbnSwhcNHUVu1MIcr3BnlAuT6gRx/CxOwWDKXE6OiPQTEaE6SvT9vZPBPmOUgZQDqdGyOs25Lx3ZlWGuvGn3C0jtGb7N/HYtnh+GALkTyjWB6ASqrQ1gOYxItFo6TYIMNQAbmcQZncC2/SVTxbjUs3jDQOBKaQmyGHNJ25m3+eqYLN3gxf10U1MGacA3IEwEYwhcAcpA0H6X2CrRJPiS2BHL8IS5rQHPvAgNm5PPgE5nZognNpa1r+vyy5uBAIOsX04cZ9PZLQ6ZVzlx1gnYDb88kWJDmtbEtAnj63KsMbLzHmdYEgD1P2tsg7Ury3KCXR9gOJTEUHVpBB0sdz0F7/hBSdNrxt8CmlhS50ASU5lK+sC8kfOCokVUrTAjSb+37JVNvoERMTwJMdJRyCR+v6qqES/TaLqqiqEJQPBNCDK5sxC5Gw+qoAASiIQPf9lxKAEV8LNwq4Yr+qF9NMCplXKx4YUoA32VnVHGx4noNPRdRrnKQBGtiYB5H3PWysNpMDSHOjNE5ZBtz329t0l9JjfK0ON+N44m9lym5XoUs0B7jHnIjjExJtf91S7Opkh1uq2P5aWEhrG8CTsOA1Og1PFUe71Mlz4nQGB135J2KthnDENhziJuAYk66AX046IqBd5gwCYABMDkdNdfsrVbCgGSb34X5fOKrsovP02BMzefSeUoux0W8PQDYDjmO82GvP0WhUqsyF5PrsADt0VRuHY4xZzuV7zPqZ4qti6jMsDM95EBoFuH2hT2PobSxzXMsw20g36nrKqPqjMANYjiA0m5/KViGmm0NztMwIABI4nXjIXVsSBABgRcgXgC0cLq0iWyaFQsa4guzEQOh1MeghVruEDaZJ4HjxOquMZmpuefKIIm0wIgCdTBOiS2uG02sj6pzcTew6WTEBTDmSdB9zOg5oalcmzY6/Cmvktl0nTfWJ9hMKoascNhb/OqpEsa3DOIA1vJ67fOaB9ETe1uvolNrEwC60zfnumOrT7/AG4JoRXeEIYmuASzYxf1sqJJcFOyGEJKAIqaog5Cpp8UxjJUGeCE2KnMnYiPDXKcp4/ZcgD0VF+Y3bpuIb1TvKTF2m+jveb2QUsS2DBhvXW0QAioClJOVvS/GR91xs6S03BgMJLc0tdBBPA3t+qx+6NAvqPAMWB+/JatTFMu0B+hHlmNI3Gl1kd08SWVKkRJaPzsmr4sH/cjaxWBaJOck6fSQOQuhweFLdz66fZXzjXZdA48Im8DVA1wLTmIB326xEWUW6KpGfiaBbcQ2+nPfrqhw9DM3zZRyFrDSTvvZXmmnq70cDHSxkapL3sBl5FxAEjU7iOJhOxUU/5FhBOUSNwTaOfOPugxGGZkADXEAzczFlZNOoXQIIO46Xi6sDs+L7nUSAfdO6FVlCp4bm0wWw423MRw4cYCVVLS7KwCGwCY62G4V/EYEW1B0BMCLbceHqgpYMtghjiBqQNdQb/txTUhUU67IYARNiQbAes7C1t55Xz6LS4iQ0NPJo0O0c1unAl/1ERexudP3hRT7Hc1hDTM8Jjja/PjsmppCcTHa2SabWNBAILtdDMjebRZVAJhoABEy69+Gq3CCwnXMZGlgLQOtgszE4VxOo0IJ4x6W+cFcWS0VGUwfpBJ9/wm1sKWul9iSJn7J1Ck618pGUgtgW35uM/dWMY05Ys3pdx3BLibm5903IXEzs7Z4kDjAH7qs526tVaHKBfruf2SvAMToNp5RJ+6pMloSxyLMl5YRBysRzl2dS1cUCJzrkHiLkAa9Jt2o3OmfVQuXOboJlQyLnT9Qg7pCa5n+0/kLlyXhi8o9RTGYuB0DTy25LMrPOQjhMLlyziaMyMO8l8EkiQI5XstynZwjYW/8QVy5aTIj2XKtY5RfW/P3TssNHPXfXqoXLHwaDxTDnAG4gRy6cEilVIFidHHX5K5ckxo6tTBqid/8JvaHkpAttoLcxdcuQIwvGMOM3AJCpdnuzPh1xz5gfuVK5bIgv8AgtFKQ0TE6Dis0OzVmh1wbex5LlyIgx+Mw7QTA4fqqz8M0tMjb8lQuVrohnNaCSIEDkuxOHaQTAkfsuXI8g+igaInThxVythWhjiAuXLQgycq5cuViP/Z"/>
          <p:cNvSpPr>
            <a:spLocks noChangeAspect="1" noChangeArrowheads="1"/>
          </p:cNvSpPr>
          <p:nvPr/>
        </p:nvSpPr>
        <p:spPr bwMode="auto">
          <a:xfrm>
            <a:off x="63500" y="-11938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t3.gstatic.com/images?q=tbn:ANd9GcSYEfAhvLyqpd6Q1dEJMO1GXI47JQEe80_erm0KE_M-R6Y_ZYX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1778">
            <a:off x="443911" y="4077072"/>
            <a:ext cx="2975961" cy="22405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2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03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204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705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aking a Presentation">
  <a:themeElements>
    <a:clrScheme name="Office tema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e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Making a Presentation</Template>
  <TotalTime>199</TotalTime>
  <Words>142</Words>
  <Application>Microsoft Office PowerPoint</Application>
  <PresentationFormat>Demonstracija ekrane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Making a Presentation</vt:lpstr>
      <vt:lpstr>Kieno  dantys kaip  kaltas?</vt:lpstr>
      <vt:lpstr>Graužikai- žinduoliai</vt:lpstr>
      <vt:lpstr>Graužikai- žinduoliai</vt:lpstr>
      <vt:lpstr>Graužikai- žinduoliai</vt:lpstr>
      <vt:lpstr>Graužikai- žinduoliai, jiems  būdinga:</vt:lpstr>
      <vt:lpstr>Dantys</vt:lpstr>
      <vt:lpstr>Išvaizda</vt:lpstr>
      <vt:lpstr>Mityba</vt:lpstr>
      <vt:lpstr>Gyvenamoji vieta ir būdas</vt:lpstr>
      <vt:lpstr>KENKĖJAI PELĖS IR ŽIURKĖS </vt:lpstr>
      <vt:lpstr>KENKĖJAI BEBRAI</vt:lpstr>
      <vt:lpstr>Naudoti šaltiniai: laisvoji enciklopedija Vikipedija Google vaizdai Vadovėlis 3 kl. Gilė</vt:lpstr>
    </vt:vector>
  </TitlesOfParts>
  <Company>Honeywell Industrial Controls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lenta</dc:title>
  <dc:creator>Windows vartotojas</dc:creator>
  <cp:lastModifiedBy>Windows vartotojas</cp:lastModifiedBy>
  <cp:revision>19</cp:revision>
  <dcterms:created xsi:type="dcterms:W3CDTF">2011-11-03T14:39:08Z</dcterms:created>
  <dcterms:modified xsi:type="dcterms:W3CDTF">2013-03-16T10:14:34Z</dcterms:modified>
</cp:coreProperties>
</file>