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wmf" ContentType="image/x-w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theme/themeOverride1.xml" ContentType="application/vnd.openxmlformats-officedocument.themeOverride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wmf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6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lt-LT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1" d="100"/>
          <a:sy n="71" d="100"/>
        </p:scale>
        <p:origin x="-480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Pavadinimo skaidr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esioji jungtis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Antraštė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Paantraštė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lt-LT" smtClean="0"/>
              <a:t>Spustelėkite ruošinio paantraštės stiliui keisti</a:t>
            </a:r>
            <a:endParaRPr lang="en-US"/>
          </a:p>
        </p:txBody>
      </p:sp>
      <p:sp>
        <p:nvSpPr>
          <p:cNvPr id="5" name="Datos vietos rezervavimo ženklas 15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83FF454-6AC8-4665-97B5-9D6F40916052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6" name="Poraštės vietos rezervavimo ženklas 1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14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7A16D2B-2FBF-4287-BBA4-E4E8C49A5B76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Pavadinimas ir vertikalus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44084A8-0DC9-404E-A79E-A0871DE026B7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5" name="Poraštės vietos rezervavimo ženklas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886B7F7-52D1-46DD-A950-12F093402FC8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kalus pavadinimas ir tekst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us pavadinimas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Vertikalaus teksto vietos rezervavimo ženklas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B660DE9-F7FC-44EB-BC1F-B6B42FE5CEB1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5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2FC9FB6-0010-4B3C-A7C7-9D7C68755C4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Pavadinimas ir turiny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Antraštė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27" name="Turinio vietos rezervavimo ženklas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4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FF6D3F2-17F9-4405-AF55-F5562AF5B9AE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5" name="Poraštės vietos rezervavimo ženklas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6" name="Skaidrės numerio vietos rezervavimo ženklas 15"/>
          <p:cNvSpPr>
            <a:spLocks noGrp="1"/>
          </p:cNvSpPr>
          <p:nvPr>
            <p:ph type="sldNum" sz="quarter" idx="12"/>
          </p:nvPr>
        </p:nvSpPr>
        <p:spPr>
          <a:xfrm>
            <a:off x="8229600" y="6473825"/>
            <a:ext cx="758825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F53B64C-AE8E-4CA9-A2D6-428C5BB7401A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kcijos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esioji jungtis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6" name="Teksto vietos rezervavimo ženklas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8" name="Antraštė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5" name="Datos vietos rezervavimo ženklas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77B733-680B-487B-9DDD-444B5948768D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7" name="Poraštės vietos rezervavimo ženklas 10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9" name="Skaidrės numerio vietos rezervavimo ženklas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792198-3D55-4B72-9BDD-2E5138B2C23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 turinia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Antraštė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13" name="Turinio vietos rezervavimo ženklas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5" name="Datos vietos rezervavimo ženklas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A875EA3-D390-423E-8DB5-CF7CBBE0A6D0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6" name="Poraštės vietos rezervavimo ženklas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E2C51A-76EE-4256-A59D-AAD134CBF69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Lyg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29" name="Antraštė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/>
          <a:lstStyle>
            <a:lvl1pPr>
              <a:defRPr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13" name="Teksto vietos rezervavimo ženklas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25" name="Teksto vietos rezervavimo ženklas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4" name="Turinio vietos rezervavimo ženklas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28" name="Turinio vietos rezervavimo ženklas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8" name="Datos vietos rezervavimo ženklas 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22E2F-2A01-4A4C-9620-2121980665E5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9" name="Poraštės vietos rezervavimo ženklas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10" name="Skaidrės numerio vietos rezervavimo ženklas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76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DAF1E8D-4C88-4A7E-BC02-AD3B5C3D1103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k pavadinim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Antraštė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3" name="Datos vietos rezervavimo ženklas 10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69344A-C8C6-475E-B443-B3C2F5C9D58F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4" name="Poraštės vietos rezervavimo ženklas 2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2221A7-B6DB-41CF-B909-AB67F8BFE797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Tušč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os vietos rezervavimo ženklas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2A4B9EA-9ABB-4FA2-81CD-10B1D3772F18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3" name="Poraštės vietos rezervavimo ženklas 2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4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193D00-C01A-4A1C-B8C0-1FB93019CB9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uriny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esioji jungtis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Antraštė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14" name="Turinio vietos rezervavimo ženklas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/>
          </a:p>
        </p:txBody>
      </p:sp>
      <p:sp>
        <p:nvSpPr>
          <p:cNvPr id="6" name="Datos vietos rezervavimo ženklas 2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F188D8-7CA0-4402-B310-52898D87CF8A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7" name="Poraštės vietos rezervavimo ženklas 2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8" name="Skaidrės numerio vietos rezervavimo ženklas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8BC45D2-E69C-4410-BECF-76D1F4F9E831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aveikslėlis ir antrašt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aveikslėlio vietos rezervavimo ženklas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>
            <a:normAutofit/>
          </a:bodyPr>
          <a:lstStyle>
            <a:lvl1pPr marL="0" indent="0">
              <a:buNone/>
              <a:defRPr sz="3200"/>
            </a:lvl1pPr>
          </a:lstStyle>
          <a:p>
            <a:pPr lvl="0"/>
            <a:r>
              <a:rPr lang="lt-LT" noProof="0" smtClean="0"/>
              <a:t>Spustelėkite piktogramą, jei norite įtraukti paveikslėlį</a:t>
            </a:r>
            <a:endParaRPr lang="en-US" noProof="0" dirty="0"/>
          </a:p>
        </p:txBody>
      </p:sp>
      <p:sp>
        <p:nvSpPr>
          <p:cNvPr id="17" name="Antraštė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/>
          <a:lstStyle>
            <a:lvl1pPr algn="l">
              <a:buNone/>
              <a:defRPr sz="2000" b="1"/>
            </a:lvl1pPr>
          </a:lstStyle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26" name="Teksto vietos rezervavimo ženklas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/>
            <a:r>
              <a:rPr lang="lt-LT" smtClean="0"/>
              <a:t>Spustelėkite ruošinio teksto stiliams keisti</a:t>
            </a:r>
          </a:p>
        </p:txBody>
      </p:sp>
      <p:sp>
        <p:nvSpPr>
          <p:cNvPr id="5" name="Datos vietos rezervavimo ženklas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CDD6D9-AB31-4FCA-94A6-E9A8DB74A3C3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6" name="Poraštės vietos rezervavimo ženklas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7" name="Skaidrės numerio vietos rezervavimo ženklas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7C2F7F-8751-409F-8B0E-F312712D0F12}" type="slidenum">
              <a:rPr lang="lt-LT"/>
              <a:pPr>
                <a:defRPr/>
              </a:pPr>
              <a:t>‹#›</a:t>
            </a:fld>
            <a:endParaRPr lang="lt-LT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esioji jungtis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029" name="Teksto vietos rezervavimo ženklas 7"/>
          <p:cNvSpPr>
            <a:spLocks noGrp="1"/>
          </p:cNvSpPr>
          <p:nvPr>
            <p:ph type="body" idx="1"/>
          </p:nvPr>
        </p:nvSpPr>
        <p:spPr bwMode="auto">
          <a:xfrm>
            <a:off x="304800" y="1554163"/>
            <a:ext cx="8686800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lt-LT" smtClean="0"/>
              <a:t>Spustelėkite ruošinio teksto stiliams keisti</a:t>
            </a:r>
          </a:p>
          <a:p>
            <a:pPr lvl="1"/>
            <a:r>
              <a:rPr lang="lt-LT" smtClean="0"/>
              <a:t>Antras lygmuo</a:t>
            </a:r>
          </a:p>
          <a:p>
            <a:pPr lvl="2"/>
            <a:r>
              <a:rPr lang="lt-LT" smtClean="0"/>
              <a:t>Trečias lygmuo</a:t>
            </a:r>
          </a:p>
          <a:p>
            <a:pPr lvl="3"/>
            <a:r>
              <a:rPr lang="lt-LT" smtClean="0"/>
              <a:t>Ketvirtas lygmuo</a:t>
            </a:r>
          </a:p>
          <a:p>
            <a:pPr lvl="4"/>
            <a:r>
              <a:rPr lang="lt-LT" smtClean="0"/>
              <a:t>Penktas lygmuo</a:t>
            </a:r>
            <a:endParaRPr lang="en-US" smtClean="0"/>
          </a:p>
        </p:txBody>
      </p:sp>
      <p:sp>
        <p:nvSpPr>
          <p:cNvPr id="11" name="Datos vietos rezervavimo ženklas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DCDA625-9AF7-4B65-9DED-D255CA15E922}" type="datetimeFigureOut">
              <a:rPr lang="lt-LT"/>
              <a:pPr>
                <a:defRPr/>
              </a:pPr>
              <a:t>2011.01.26</a:t>
            </a:fld>
            <a:endParaRPr lang="lt-LT"/>
          </a:p>
        </p:txBody>
      </p:sp>
      <p:sp>
        <p:nvSpPr>
          <p:cNvPr id="28" name="Poraštės vietos rezervavimo ženklas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lt-LT"/>
          </a:p>
        </p:txBody>
      </p:sp>
      <p:sp>
        <p:nvSpPr>
          <p:cNvPr id="5" name="Skaidrės numerio vietos rezervavimo ženklas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fontAlgn="auto" latinLnBrk="0" hangingPunct="1">
              <a:spcBef>
                <a:spcPts val="0"/>
              </a:spcBef>
              <a:spcAft>
                <a:spcPts val="0"/>
              </a:spcAft>
              <a:defRPr kumimoji="0" sz="1200" smtClean="0">
                <a:solidFill>
                  <a:schemeClr val="accent1">
                    <a:shade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7C503CFE-5738-4106-8D9C-E08CEE83272D}" type="slidenum">
              <a:rPr lang="lt-LT"/>
              <a:pPr>
                <a:defRPr/>
              </a:pPr>
              <a:t>‹#›</a:t>
            </a:fld>
            <a:endParaRPr lang="lt-LT"/>
          </a:p>
        </p:txBody>
      </p:sp>
      <p:sp>
        <p:nvSpPr>
          <p:cNvPr id="10" name="Pavadinimo vietos rezervavimo ženklas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lang="lt-LT" smtClean="0"/>
              <a:t>Spustelėkite, jei norite keisite ruoš. pav. stilių</a:t>
            </a:r>
            <a:endParaRPr lang="en-US"/>
          </a:p>
        </p:txBody>
      </p:sp>
      <p:sp>
        <p:nvSpPr>
          <p:cNvPr id="9" name="Tiesioji jungtis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  <p:sp>
        <p:nvSpPr>
          <p:cNvPr id="12" name="Tiesioji jungtis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/>
          <a:lstStyle/>
          <a:p>
            <a:pPr fontAlgn="auto">
              <a:spcBef>
                <a:spcPts val="0"/>
              </a:spcBef>
              <a:spcAft>
                <a:spcPts val="0"/>
              </a:spcAft>
              <a:defRPr/>
            </a:pPr>
            <a:endParaRPr lang="en-US">
              <a:latin typeface="+mn-lt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8" r:id="rId1"/>
    <p:sldLayoutId id="2147483709" r:id="rId2"/>
    <p:sldLayoutId id="2147483710" r:id="rId3"/>
    <p:sldLayoutId id="2147483707" r:id="rId4"/>
    <p:sldLayoutId id="2147483711" r:id="rId5"/>
    <p:sldLayoutId id="2147483706" r:id="rId6"/>
    <p:sldLayoutId id="2147483712" r:id="rId7"/>
    <p:sldLayoutId id="2147483713" r:id="rId8"/>
    <p:sldLayoutId id="2147483714" r:id="rId9"/>
    <p:sldLayoutId id="2147483705" r:id="rId10"/>
    <p:sldLayoutId id="2147483715" r:id="rId11"/>
  </p:sldLayoutIdLst>
  <p:txStyles>
    <p:titleStyle>
      <a:lvl1pPr algn="l" rtl="0" fontAlgn="base">
        <a:spcBef>
          <a:spcPct val="0"/>
        </a:spcBef>
        <a:spcAft>
          <a:spcPct val="0"/>
        </a:spcAft>
        <a:defRPr sz="3600" kern="1200" cap="all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  <a:lvl2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2pPr>
      <a:lvl3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3pPr>
      <a:lvl4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4pPr>
      <a:lvl5pPr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3600">
          <a:solidFill>
            <a:schemeClr val="tx2"/>
          </a:solidFill>
          <a:latin typeface="Franklin Gothic Medium" pitchFamily="34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"/>
        <a:defRPr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"/>
        <a:defRPr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"/>
        <a:defRPr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70000"/>
        <a:buFont typeface="Wingdings 2" pitchFamily="18" charset="2"/>
        <a:buChar char=""/>
        <a:defRPr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lr>
          <a:schemeClr val="accent1"/>
        </a:buClr>
        <a:buSzPct val="60000"/>
        <a:buFont typeface="Wingdings 2" pitchFamily="18" charset="2"/>
        <a:buChar char=""/>
        <a:defRPr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l" rtl="0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ctrTitle"/>
          </p:nvPr>
        </p:nvSpPr>
        <p:spPr>
          <a:xfrm>
            <a:off x="714348" y="1714488"/>
            <a:ext cx="7772400" cy="1470025"/>
          </a:xfrm>
        </p:spPr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>         </a:t>
            </a:r>
            <a:r>
              <a:rPr lang="lt-LT" sz="4000" dirty="0" smtClean="0">
                <a:solidFill>
                  <a:schemeClr val="accent1">
                    <a:lumMod val="50000"/>
                  </a:schemeClr>
                </a:solidFill>
              </a:rPr>
              <a:t>Metodinė priemonė </a:t>
            </a:r>
            <a: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  <a:t/>
            </a:r>
            <a:br>
              <a:rPr lang="en-US" sz="4000" dirty="0" smtClean="0">
                <a:solidFill>
                  <a:schemeClr val="accent1">
                    <a:lumMod val="50000"/>
                  </a:schemeClr>
                </a:solidFill>
              </a:rPr>
            </a:br>
            <a:r>
              <a:rPr lang="en-US" sz="5400" dirty="0" smtClean="0">
                <a:solidFill>
                  <a:schemeClr val="accent1">
                    <a:lumMod val="50000"/>
                  </a:schemeClr>
                </a:solidFill>
              </a:rPr>
              <a:t>    </a:t>
            </a:r>
            <a:r>
              <a:rPr lang="lt-LT" sz="5400" dirty="0" smtClean="0">
                <a:solidFill>
                  <a:schemeClr val="accent1">
                    <a:lumMod val="50000"/>
                  </a:schemeClr>
                </a:solidFill>
              </a:rPr>
              <a:t>,,Arkliai’’</a:t>
            </a:r>
            <a:endParaRPr lang="lt-LT" sz="5400" dirty="0"/>
          </a:p>
        </p:txBody>
      </p:sp>
      <p:sp>
        <p:nvSpPr>
          <p:cNvPr id="3" name="Paantraštė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pPr fontAlgn="auto">
              <a:spcAft>
                <a:spcPts val="0"/>
              </a:spcAft>
              <a:buFont typeface="Wingdings 2"/>
              <a:buNone/>
              <a:defRPr/>
            </a:pPr>
            <a:r>
              <a:rPr lang="en-US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                                                   </a:t>
            </a:r>
            <a:r>
              <a:rPr lang="lt-LT" dirty="0" smtClean="0">
                <a:solidFill>
                  <a:schemeClr val="tx1">
                    <a:lumMod val="95000"/>
                    <a:lumOff val="5000"/>
                  </a:schemeClr>
                </a:solidFill>
              </a:rPr>
              <a:t>Parengė mokyt. Rasa Domeikienė</a:t>
            </a:r>
            <a:endParaRPr lang="lt-LT" dirty="0">
              <a:solidFill>
                <a:schemeClr val="tx1">
                  <a:lumMod val="95000"/>
                  <a:lumOff val="5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just" fontAlgn="auto">
              <a:spcAft>
                <a:spcPts val="0"/>
              </a:spcAft>
              <a:defRPr/>
            </a:pPr>
            <a:r>
              <a:rPr lang="lt-LT" dirty="0" smtClean="0">
                <a:latin typeface="Adobe Myungjo Std M" pitchFamily="18" charset="-128"/>
                <a:ea typeface="Adobe Myungjo Std M" pitchFamily="18" charset="-128"/>
              </a:rPr>
              <a:t>Patarlės apie arklius</a:t>
            </a:r>
            <a:endParaRPr lang="lt-LT" dirty="0">
              <a:latin typeface="Adobe Myungjo Std M" pitchFamily="18" charset="-128"/>
              <a:ea typeface="Adobe Myungjo Std M" pitchFamily="18" charset="-128"/>
            </a:endParaRPr>
          </a:p>
        </p:txBody>
      </p:sp>
      <p:sp>
        <p:nvSpPr>
          <p:cNvPr id="3" name="Turinio vietos rezervavimo ženklas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Arklį pažįsta iš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dantų.......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žirgą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pardavęs.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Nusiminė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kaip.......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žmogų,iš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žodžio.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Geram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arkliui.......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netoli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nuvažiuos.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Ratai be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arklio.......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nereikia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botago.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Davei arklį-........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tik vilkas jodo.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Nešertą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arklį......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duok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ir balną.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Arkliams avižos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brangesnės....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ir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kieme suklups.</a:t>
            </a: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r>
              <a:rPr lang="lt-LT" dirty="0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Nešerti </a:t>
            </a:r>
            <a:r>
              <a:rPr lang="lt-LT" dirty="0" err="1" smtClean="0">
                <a:solidFill>
                  <a:srgbClr val="7030A0"/>
                </a:solidFill>
                <a:latin typeface="Adobe Fangsong Std R" pitchFamily="18" charset="-128"/>
                <a:ea typeface="Adobe Fangsong Std R" pitchFamily="18" charset="-128"/>
              </a:rPr>
              <a:t>arkliai......</a:t>
            </a:r>
            <a:r>
              <a:rPr lang="lt-LT" dirty="0" err="1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už</a:t>
            </a:r>
            <a:r>
              <a:rPr lang="lt-LT" dirty="0" smtClean="0">
                <a:solidFill>
                  <a:srgbClr val="00B050"/>
                </a:solidFill>
                <a:latin typeface="Adobe Fangsong Std R" pitchFamily="18" charset="-128"/>
                <a:ea typeface="Adobe Fangsong Std R" pitchFamily="18" charset="-128"/>
              </a:rPr>
              <a:t> auksą.</a:t>
            </a:r>
            <a:endParaRPr lang="lt-LT" dirty="0" smtClean="0">
              <a:solidFill>
                <a:srgbClr val="7030A0"/>
              </a:solidFill>
              <a:latin typeface="Adobe Fangsong Std R" pitchFamily="18" charset="-128"/>
              <a:ea typeface="Adobe Fangsong Std R" pitchFamily="18" charset="-128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lt-LT" dirty="0" smtClean="0">
              <a:solidFill>
                <a:srgbClr val="7030A0"/>
              </a:solidFill>
              <a:latin typeface="Adobe Fangsong Std R" pitchFamily="18" charset="-128"/>
              <a:ea typeface="Adobe Fangsong Std R" pitchFamily="18" charset="-128"/>
            </a:endParaRPr>
          </a:p>
          <a:p>
            <a:pPr fontAlgn="auto">
              <a:spcAft>
                <a:spcPts val="0"/>
              </a:spcAft>
              <a:buFont typeface="Wingdings 2"/>
              <a:buChar char=""/>
              <a:defRPr/>
            </a:pPr>
            <a:endParaRPr lang="lt-LT" dirty="0">
              <a:solidFill>
                <a:srgbClr val="7030A0"/>
              </a:solidFill>
              <a:latin typeface="Adobe Fangsong Std R" pitchFamily="18" charset="-128"/>
              <a:ea typeface="Adobe Fangsong Std R" pitchFamily="18" charset="-12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Antraštė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 fontAlgn="auto">
              <a:spcAft>
                <a:spcPts val="0"/>
              </a:spcAft>
              <a:defRPr/>
            </a:pPr>
            <a:r>
              <a:rPr lang="lt-LT" dirty="0" smtClean="0"/>
              <a:t>Rasti tuos </a:t>
            </a:r>
            <a:r>
              <a:rPr lang="lt-LT" dirty="0" err="1" smtClean="0"/>
              <a:t>pavadinimus,kuriais</a:t>
            </a:r>
            <a:r>
              <a:rPr lang="lt-LT" dirty="0" smtClean="0"/>
              <a:t> arklys nevadinamas</a:t>
            </a:r>
            <a:endParaRPr lang="lt-LT" dirty="0"/>
          </a:p>
        </p:txBody>
      </p:sp>
      <p:sp>
        <p:nvSpPr>
          <p:cNvPr id="15362" name="Turinio vietos rezervavimo ženklas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>
              <a:buFont typeface="Wingdings 2" pitchFamily="18" charset="2"/>
              <a:buNone/>
            </a:pPr>
            <a:r>
              <a:rPr lang="lt-LT" smtClean="0"/>
              <a:t>      </a:t>
            </a:r>
            <a:r>
              <a:rPr lang="lt-LT" sz="2400" smtClean="0"/>
              <a:t>Kumelys,kumelė,arklys,teliukas,kumeliukas,kumelaitė,kui-   nas,ašvienis,keršis,žvaigždgalvis,kuzė,žemaitukas,trakėnas,</a:t>
            </a:r>
            <a:endParaRPr lang="en-US" sz="2400" smtClean="0"/>
          </a:p>
          <a:p>
            <a:pPr algn="just">
              <a:buFont typeface="Wingdings 2" pitchFamily="18" charset="2"/>
              <a:buNone/>
            </a:pPr>
            <a:r>
              <a:rPr lang="en-US" sz="2400" smtClean="0"/>
              <a:t>     </a:t>
            </a:r>
            <a:r>
              <a:rPr lang="lt-LT" sz="2400" smtClean="0"/>
              <a:t>jautis,bulius,eržilas,obuolmušis</a:t>
            </a:r>
            <a:r>
              <a:rPr lang="lt-LT" smtClean="0"/>
              <a:t>.</a:t>
            </a:r>
          </a:p>
          <a:p>
            <a:pPr algn="just"/>
            <a:endParaRPr lang="lt-LT" smtClean="0"/>
          </a:p>
        </p:txBody>
      </p:sp>
      <p:pic>
        <p:nvPicPr>
          <p:cNvPr id="15363" name="Paveikslėlis 3" descr="arabian-horse8.jp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285875" y="4572000"/>
            <a:ext cx="1527175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4" name="Paveikslėlis 4" descr="horse_screensaver_desktop_screen_savers-61567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643313" y="4572000"/>
            <a:ext cx="1428750" cy="20716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5365" name="Paveikslėlis 5" descr="horse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6000750" y="4643438"/>
            <a:ext cx="2178050" cy="2000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Žygis">
  <a:themeElements>
    <a:clrScheme name="Žygis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Žygis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Žygis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Žygis">
    <a:dk1>
      <a:sysClr val="windowText" lastClr="000000"/>
    </a:dk1>
    <a:lt1>
      <a:sysClr val="window" lastClr="FFFFFF"/>
    </a:lt1>
    <a:dk2>
      <a:srgbClr val="4E3B30"/>
    </a:dk2>
    <a:lt2>
      <a:srgbClr val="FBEEC9"/>
    </a:lt2>
    <a:accent1>
      <a:srgbClr val="F0A22E"/>
    </a:accent1>
    <a:accent2>
      <a:srgbClr val="A5644E"/>
    </a:accent2>
    <a:accent3>
      <a:srgbClr val="B58B80"/>
    </a:accent3>
    <a:accent4>
      <a:srgbClr val="C3986D"/>
    </a:accent4>
    <a:accent5>
      <a:srgbClr val="A19574"/>
    </a:accent5>
    <a:accent6>
      <a:srgbClr val="C17529"/>
    </a:accent6>
    <a:hlink>
      <a:srgbClr val="AD1F1F"/>
    </a:hlink>
    <a:folHlink>
      <a:srgbClr val="FFC42F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40</TotalTime>
  <Words>46</Words>
  <Application>Microsoft Office PowerPoint</Application>
  <PresentationFormat>On-screen Show (4:3)</PresentationFormat>
  <Paragraphs>11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Design Template</vt:lpstr>
      </vt:variant>
      <vt:variant>
        <vt:i4>9</vt:i4>
      </vt:variant>
      <vt:variant>
        <vt:lpstr>Slide Titles</vt:lpstr>
      </vt:variant>
      <vt:variant>
        <vt:i4>3</vt:i4>
      </vt:variant>
    </vt:vector>
  </HeadingPairs>
  <TitlesOfParts>
    <vt:vector size="18" baseType="lpstr">
      <vt:lpstr>Franklin Gothic Book</vt:lpstr>
      <vt:lpstr>Arial</vt:lpstr>
      <vt:lpstr>Franklin Gothic Medium</vt:lpstr>
      <vt:lpstr>Wingdings 2</vt:lpstr>
      <vt:lpstr>Calibri</vt:lpstr>
      <vt:lpstr>Adobe Fangsong Std R</vt:lpstr>
      <vt:lpstr>Žygis</vt:lpstr>
      <vt:lpstr>Žygis</vt:lpstr>
      <vt:lpstr>Žygis</vt:lpstr>
      <vt:lpstr>Žygis</vt:lpstr>
      <vt:lpstr>Žygis</vt:lpstr>
      <vt:lpstr>Žygis</vt:lpstr>
      <vt:lpstr>Žygis</vt:lpstr>
      <vt:lpstr>Žygis</vt:lpstr>
      <vt:lpstr>Žygis</vt:lpstr>
      <vt:lpstr>Slide 1</vt:lpstr>
      <vt:lpstr>Slide 2</vt:lpstr>
      <vt:lpstr>Slide 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Metodinė priemonė ,,Arkliai’’’’</dc:title>
  <dc:creator>Windows vartotojas</dc:creator>
  <cp:lastModifiedBy>varpelio pradine</cp:lastModifiedBy>
  <cp:revision>6</cp:revision>
  <dcterms:created xsi:type="dcterms:W3CDTF">2011-01-22T12:04:13Z</dcterms:created>
  <dcterms:modified xsi:type="dcterms:W3CDTF">2011-01-26T09:18:44Z</dcterms:modified>
</cp:coreProperties>
</file>