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2" r:id="rId8"/>
    <p:sldId id="258" r:id="rId9"/>
    <p:sldId id="266" r:id="rId10"/>
    <p:sldId id="267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tačiakampis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Suapvalintas stačiakamp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4A4-48B2-4E53-8DEB-DA652AA613C0}" type="datetimeFigureOut">
              <a:rPr lang="lt-LT" smtClean="0"/>
              <a:pPr/>
              <a:t>2011.01.31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4A8D892-ED8D-4770-93A3-11BF896C2E1F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Stačiakampis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wheel spokes="2"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4A4-48B2-4E53-8DEB-DA652AA613C0}" type="datetimeFigureOut">
              <a:rPr lang="lt-LT" smtClean="0"/>
              <a:pPr/>
              <a:t>2011.01.31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D892-ED8D-4770-93A3-11BF896C2E1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spd="slow" advClick="0" advTm="5000">
    <p:wheel spokes="2"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4A4-48B2-4E53-8DEB-DA652AA613C0}" type="datetimeFigureOut">
              <a:rPr lang="lt-LT" smtClean="0"/>
              <a:pPr/>
              <a:t>2011.01.31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D892-ED8D-4770-93A3-11BF896C2E1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spd="slow" advClick="0" advTm="5000">
    <p:wheel spokes="2"/>
    <p:sndAc>
      <p:stSnd>
        <p:snd r:embed="rId1" name="las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4A4-48B2-4E53-8DEB-DA652AA613C0}" type="datetimeFigureOut">
              <a:rPr lang="lt-LT" smtClean="0"/>
              <a:pPr/>
              <a:t>2011.01.31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D892-ED8D-4770-93A3-11BF896C2E1F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  <p:transition spd="slow" advClick="0" advTm="5000">
    <p:wheel spokes="2"/>
    <p:sndAc>
      <p:stSnd>
        <p:snd r:embed="rId1" name="las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čiakampis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Suapvalintas stačiakamp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4A4-48B2-4E53-8DEB-DA652AA613C0}" type="datetimeFigureOut">
              <a:rPr lang="lt-LT" smtClean="0"/>
              <a:pPr/>
              <a:t>2011.01.31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tačiakampis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4A8D892-ED8D-4770-93A3-11BF896C2E1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wheel spokes="2"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4A4-48B2-4E53-8DEB-DA652AA613C0}" type="datetimeFigureOut">
              <a:rPr lang="lt-LT" smtClean="0"/>
              <a:pPr/>
              <a:t>2011.01.31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D892-ED8D-4770-93A3-11BF896C2E1F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  <p:transition spd="slow" advClick="0" advTm="5000">
    <p:wheel spokes="2"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4A4-48B2-4E53-8DEB-DA652AA613C0}" type="datetimeFigureOut">
              <a:rPr lang="lt-LT" smtClean="0"/>
              <a:pPr/>
              <a:t>2011.01.31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D892-ED8D-4770-93A3-11BF896C2E1F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  <p:transition spd="slow" advClick="0" advTm="5000">
    <p:wheel spokes="2"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4A4-48B2-4E53-8DEB-DA652AA613C0}" type="datetimeFigureOut">
              <a:rPr lang="lt-LT" smtClean="0"/>
              <a:pPr/>
              <a:t>2011.01.31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D892-ED8D-4770-93A3-11BF896C2E1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spd="slow" advClick="0" advTm="5000">
    <p:wheel spokes="2"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4A4-48B2-4E53-8DEB-DA652AA613C0}" type="datetimeFigureOut">
              <a:rPr lang="lt-LT" smtClean="0"/>
              <a:pPr/>
              <a:t>2011.01.31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D892-ED8D-4770-93A3-11BF896C2E1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spd="slow" advClick="0" advTm="5000">
    <p:wheel spokes="2"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Suapvalintas stačiakamp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4A4-48B2-4E53-8DEB-DA652AA613C0}" type="datetimeFigureOut">
              <a:rPr lang="lt-LT" smtClean="0"/>
              <a:pPr/>
              <a:t>2011.01.31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D892-ED8D-4770-93A3-11BF896C2E1F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  <p:transition spd="slow" advClick="0" advTm="5000">
    <p:wheel spokes="2"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4A4-48B2-4E53-8DEB-DA652AA613C0}" type="datetimeFigureOut">
              <a:rPr lang="lt-LT" smtClean="0"/>
              <a:pPr/>
              <a:t>2011.01.31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4A8D892-ED8D-4770-93A3-11BF896C2E1F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Stačiakampis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ačiakampis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</p:spTree>
  </p:cSld>
  <p:clrMapOvr>
    <a:masterClrMapping/>
  </p:clrMapOvr>
  <p:transition spd="slow" advClick="0" advTm="5000">
    <p:wheel spokes="2"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čiakampis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Suapvalintas stačiakamp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7B24A4-48B2-4E53-8DEB-DA652AA613C0}" type="datetimeFigureOut">
              <a:rPr lang="lt-LT" smtClean="0"/>
              <a:pPr/>
              <a:t>2011.01.31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4A8D892-ED8D-4770-93A3-11BF896C2E1F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5000">
    <p:wheel spokes="2"/>
    <p:sndAc>
      <p:stSnd>
        <p:snd r:embed="rId13" name="laser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t.wikipedia.org/wiki/Vaizdas:Akis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lt.wikipedia.org/wiki/Vaizdas:Zmogaus_akis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2281238"/>
          </a:xfrm>
        </p:spPr>
        <p:txBody>
          <a:bodyPr/>
          <a:lstStyle/>
          <a:p>
            <a:r>
              <a:rPr lang="lt-LT" sz="2400" dirty="0" smtClean="0"/>
              <a:t>Kauno ,,Varpelio” pradinė mokykla</a:t>
            </a:r>
          </a:p>
          <a:p>
            <a:r>
              <a:rPr lang="lt-LT" dirty="0" smtClean="0"/>
              <a:t>II klasė</a:t>
            </a:r>
          </a:p>
          <a:p>
            <a:r>
              <a:rPr lang="lt-LT" dirty="0" smtClean="0"/>
              <a:t>Pasaulio pažinimas</a:t>
            </a:r>
          </a:p>
          <a:p>
            <a:r>
              <a:rPr lang="lt-LT" sz="1600" dirty="0" smtClean="0"/>
              <a:t>Ruošė: MM Vida </a:t>
            </a:r>
            <a:r>
              <a:rPr lang="lt-LT" sz="1600" dirty="0" err="1" smtClean="0"/>
              <a:t>Virbickaitė</a:t>
            </a:r>
            <a:endParaRPr lang="lt-LT" sz="1600" dirty="0" smtClean="0"/>
          </a:p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KAM REIKALINGI AKINIAI ?</a:t>
            </a:r>
            <a:endParaRPr lang="lt-LT" dirty="0"/>
          </a:p>
        </p:txBody>
      </p:sp>
    </p:spTree>
  </p:cSld>
  <p:clrMapOvr>
    <a:masterClrMapping/>
  </p:clrMapOvr>
  <p:transition spd="slow" advClick="0" advTm="5000">
    <p:wheel spokes="2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Ačiū už dėmesį</a:t>
            </a:r>
            <a:endParaRPr lang="lt-LT" dirty="0"/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/>
          </a:p>
        </p:txBody>
      </p:sp>
    </p:spTree>
  </p:cSld>
  <p:clrMapOvr>
    <a:masterClrMapping/>
  </p:clrMapOvr>
  <p:transition spd="slow" advClick="0" advTm="5000">
    <p:wheel spokes="2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Turinio vietos rezervavimo ženklas 3" descr="http://upload.wikimedia.org/wikipedia/commons/thumb/d/db/Akis.jpg/300px-Akis.jpg">
            <a:hlinkClick r:id="rId3"/>
          </p:cNvPr>
          <p:cNvPicPr>
            <a:picLocks noGrp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95600" y="230505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5000">
    <p:wheel spokes="2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ntraštė 8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82726"/>
          </a:xfrm>
        </p:spPr>
        <p:txBody>
          <a:bodyPr>
            <a:noAutofit/>
          </a:bodyPr>
          <a:lstStyle/>
          <a:p>
            <a:pPr algn="ctr"/>
            <a:r>
              <a:rPr lang="lt-LT" sz="2800" dirty="0" smtClean="0"/>
              <a:t>Daugiausia informacijos </a:t>
            </a:r>
            <a:br>
              <a:rPr lang="lt-LT" sz="2800" dirty="0" smtClean="0"/>
            </a:br>
            <a:r>
              <a:rPr lang="lt-LT" sz="2800" dirty="0" smtClean="0"/>
              <a:t>apie pasaulį</a:t>
            </a:r>
            <a:br>
              <a:rPr lang="lt-LT" sz="2800" dirty="0" smtClean="0"/>
            </a:br>
            <a:r>
              <a:rPr lang="lt-LT" sz="2800" dirty="0" smtClean="0"/>
              <a:t> suteikia akys</a:t>
            </a:r>
            <a:endParaRPr lang="lt-LT" sz="2800" dirty="0"/>
          </a:p>
        </p:txBody>
      </p:sp>
      <p:pic>
        <p:nvPicPr>
          <p:cNvPr id="12" name="Picture 2" descr="D:\Users\Vida\AppData\Local\Microsoft\Windows\Temporary Internet Files\Content.IE5\CMG0N0DY\MP900409654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00034" y="2357430"/>
            <a:ext cx="3749675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urinio vietos rezervavimo ženklas 9"/>
          <p:cNvSpPr>
            <a:spLocks noGrp="1"/>
          </p:cNvSpPr>
          <p:nvPr>
            <p:ph sz="quarter" idx="2"/>
          </p:nvPr>
        </p:nvSpPr>
        <p:spPr>
          <a:xfrm>
            <a:off x="4648200" y="2500306"/>
            <a:ext cx="4038600" cy="3625857"/>
          </a:xfrm>
        </p:spPr>
        <p:txBody>
          <a:bodyPr/>
          <a:lstStyle/>
          <a:p>
            <a:r>
              <a:rPr lang="lt-LT" dirty="0" smtClean="0"/>
              <a:t>Susivokiame aplinkoje</a:t>
            </a:r>
          </a:p>
          <a:p>
            <a:r>
              <a:rPr lang="lt-LT" dirty="0" smtClean="0"/>
              <a:t>Įvertiname daikto formą</a:t>
            </a:r>
          </a:p>
          <a:p>
            <a:r>
              <a:rPr lang="lt-LT" dirty="0" smtClean="0"/>
              <a:t>Atstumą</a:t>
            </a:r>
          </a:p>
          <a:p>
            <a:r>
              <a:rPr lang="lt-LT" dirty="0" smtClean="0"/>
              <a:t>Spalvas</a:t>
            </a:r>
          </a:p>
          <a:p>
            <a:r>
              <a:rPr lang="lt-LT" dirty="0" smtClean="0"/>
              <a:t>Regint paprasčiau bendrauti</a:t>
            </a:r>
            <a:endParaRPr lang="lt-LT" dirty="0"/>
          </a:p>
        </p:txBody>
      </p:sp>
    </p:spTree>
  </p:cSld>
  <p:clrMapOvr>
    <a:masterClrMapping/>
  </p:clrMapOvr>
  <p:transition spd="slow" advClick="0" advTm="5000">
    <p:wheel spokes="2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VOKAI IR BLAKSTIENOS</a:t>
            </a:r>
            <a:endParaRPr lang="lt-LT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42910" y="2143116"/>
            <a:ext cx="3749675" cy="3302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urinio vietos rezervavimo ženklas 6"/>
          <p:cNvSpPr>
            <a:spLocks noGrp="1"/>
          </p:cNvSpPr>
          <p:nvPr>
            <p:ph sz="quarter" idx="2"/>
          </p:nvPr>
        </p:nvSpPr>
        <p:spPr>
          <a:xfrm>
            <a:off x="4933950" y="2214554"/>
            <a:ext cx="3749040" cy="3805246"/>
          </a:xfrm>
        </p:spPr>
        <p:txBody>
          <a:bodyPr/>
          <a:lstStyle/>
          <a:p>
            <a:r>
              <a:rPr lang="lt-LT" dirty="0" smtClean="0"/>
              <a:t>Saugo akis nuo ryškios šviesos</a:t>
            </a:r>
          </a:p>
          <a:p>
            <a:r>
              <a:rPr lang="lt-LT" dirty="0" smtClean="0"/>
              <a:t>Dulkių</a:t>
            </a:r>
            <a:endParaRPr lang="lt-LT" dirty="0"/>
          </a:p>
        </p:txBody>
      </p:sp>
    </p:spTree>
  </p:cSld>
  <p:clrMapOvr>
    <a:masterClrMapping/>
  </p:clrMapOvr>
  <p:transition spd="slow" advClick="0" advTm="5000">
    <p:wheel spokes="2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81000" y="642918"/>
            <a:ext cx="83820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Antakiai ir ašaros</a:t>
            </a:r>
            <a:endParaRPr lang="lt-LT" dirty="0"/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idx="1"/>
          </p:nvPr>
        </p:nvSpPr>
        <p:spPr>
          <a:xfrm>
            <a:off x="285720" y="1785926"/>
            <a:ext cx="4040188" cy="639762"/>
          </a:xfrm>
        </p:spPr>
        <p:txBody>
          <a:bodyPr/>
          <a:lstStyle/>
          <a:p>
            <a:r>
              <a:rPr lang="lt-LT" dirty="0" smtClean="0"/>
              <a:t>Antakiai sulaiko prakaitą</a:t>
            </a:r>
          </a:p>
          <a:p>
            <a:endParaRPr lang="lt-LT" dirty="0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sz="half" idx="3"/>
          </p:nvPr>
        </p:nvSpPr>
        <p:spPr>
          <a:xfrm>
            <a:off x="4714876" y="1785926"/>
            <a:ext cx="4041775" cy="457200"/>
          </a:xfrm>
        </p:spPr>
        <p:txBody>
          <a:bodyPr>
            <a:normAutofit/>
          </a:bodyPr>
          <a:lstStyle/>
          <a:p>
            <a:r>
              <a:rPr lang="lt-LT" dirty="0" smtClean="0"/>
              <a:t>Ašaros išplauna nešvarumus</a:t>
            </a:r>
          </a:p>
          <a:p>
            <a:endParaRPr lang="lt-LT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42910" y="2214554"/>
            <a:ext cx="3500462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4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929190" y="2143116"/>
            <a:ext cx="3357586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wheel spokes="2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381000" y="857232"/>
            <a:ext cx="83820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Pablogėjus regėjimui</a:t>
            </a:r>
            <a:endParaRPr lang="lt-LT" dirty="0"/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idx="1"/>
          </p:nvPr>
        </p:nvSpPr>
        <p:spPr>
          <a:xfrm>
            <a:off x="500034" y="1714488"/>
            <a:ext cx="4041648" cy="457200"/>
          </a:xfrm>
        </p:spPr>
        <p:txBody>
          <a:bodyPr/>
          <a:lstStyle/>
          <a:p>
            <a:r>
              <a:rPr lang="lt-LT" dirty="0" smtClean="0"/>
              <a:t>Neryškus vaizdas</a:t>
            </a:r>
            <a:endParaRPr lang="lt-LT" dirty="0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sz="half" idx="3"/>
          </p:nvPr>
        </p:nvSpPr>
        <p:spPr>
          <a:xfrm>
            <a:off x="4786314" y="1714488"/>
            <a:ext cx="4041775" cy="457200"/>
          </a:xfrm>
        </p:spPr>
        <p:txBody>
          <a:bodyPr/>
          <a:lstStyle/>
          <a:p>
            <a:pPr algn="ctr"/>
            <a:r>
              <a:rPr lang="lt-LT" dirty="0" smtClean="0"/>
              <a:t>Saugo akiniai</a:t>
            </a:r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00034" y="2928934"/>
            <a:ext cx="3733800" cy="2333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urinio vietos rezervavimo ženklas 9"/>
          <p:cNvSpPr>
            <a:spLocks noGrp="1"/>
          </p:cNvSpPr>
          <p:nvPr>
            <p:ph sz="half" idx="4"/>
          </p:nvPr>
        </p:nvSpPr>
        <p:spPr>
          <a:xfrm>
            <a:off x="4718304" y="2708519"/>
            <a:ext cx="4041775" cy="3435125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3074" name="Picture 2" descr="D:\Users\Vida\AppData\Local\Microsoft\Windows\Temporary Internet Files\Content.IE5\GUMR8297\MP90042219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643182"/>
            <a:ext cx="396627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5000">
    <p:wheel spokes="2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71488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Spalvotoji akies dalis- </a:t>
            </a:r>
            <a:br>
              <a:rPr lang="lt-LT" dirty="0" smtClean="0"/>
            </a:br>
            <a:r>
              <a:rPr lang="lt-LT" dirty="0" smtClean="0"/>
              <a:t>Rainelė</a:t>
            </a:r>
            <a:endParaRPr lang="lt-L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14348" y="1857364"/>
            <a:ext cx="3653718" cy="421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5786446" y="1447800"/>
            <a:ext cx="2896544" cy="4572000"/>
          </a:xfrm>
        </p:spPr>
        <p:txBody>
          <a:bodyPr/>
          <a:lstStyle/>
          <a:p>
            <a:endParaRPr lang="lt-LT" dirty="0" smtClean="0"/>
          </a:p>
          <a:p>
            <a:endParaRPr lang="lt-LT" dirty="0"/>
          </a:p>
          <a:p>
            <a:r>
              <a:rPr lang="lt-LT" dirty="0" smtClean="0"/>
              <a:t>Nuo jos</a:t>
            </a:r>
          </a:p>
          <a:p>
            <a:pPr>
              <a:buNone/>
            </a:pPr>
            <a:r>
              <a:rPr lang="lt-LT" dirty="0" smtClean="0"/>
              <a:t> priklauso</a:t>
            </a:r>
          </a:p>
          <a:p>
            <a:pPr>
              <a:buNone/>
            </a:pPr>
            <a:r>
              <a:rPr lang="lt-LT" dirty="0" smtClean="0"/>
              <a:t> akies  </a:t>
            </a:r>
          </a:p>
          <a:p>
            <a:pPr>
              <a:buNone/>
            </a:pPr>
            <a:r>
              <a:rPr lang="lt-LT" spc="600" dirty="0" smtClean="0"/>
              <a:t>SPALVA</a:t>
            </a:r>
            <a:endParaRPr lang="lt-LT" spc="600" dirty="0"/>
          </a:p>
        </p:txBody>
      </p:sp>
    </p:spTree>
  </p:cSld>
  <p:clrMapOvr>
    <a:masterClrMapping/>
  </p:clrMapOvr>
  <p:transition spd="slow" advClick="0" advTm="5000">
    <p:wheel spokes="2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AKI</a:t>
            </a:r>
            <a:r>
              <a:rPr lang="lt-LT" dirty="0" smtClean="0"/>
              <a:t>E</a:t>
            </a:r>
            <a:r>
              <a:rPr lang="en-US" dirty="0" smtClean="0"/>
              <a:t>S</a:t>
            </a:r>
            <a:r>
              <a:rPr lang="lt-LT" dirty="0" smtClean="0"/>
              <a:t>  SANDARA</a:t>
            </a:r>
            <a:endParaRPr lang="lt-LT" dirty="0"/>
          </a:p>
        </p:txBody>
      </p:sp>
      <p:pic>
        <p:nvPicPr>
          <p:cNvPr id="4" name="Turinio vietos rezervavimo ženklas 3" descr="http://upload.wikimedia.org/wikipedia/lt/thumb/0/03/Zmogaus_akis.png/300px-Zmogaus_akis.png">
            <a:hlinkClick r:id="rId4"/>
          </p:cNvPr>
          <p:cNvPicPr>
            <a:picLocks noGrp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428728" y="1928802"/>
            <a:ext cx="664373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wheel spokes="2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lt-LT" dirty="0" smtClean="0"/>
              <a:t>Akis reikia saugoti ir mankštinti</a:t>
            </a:r>
            <a:endParaRPr lang="lt-L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785926"/>
            <a:ext cx="5874829" cy="4406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wheel spokes="2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ygybė">
  <a:themeElements>
    <a:clrScheme name="Lygyb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ygybė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ygybė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121</TotalTime>
  <Words>77</Words>
  <Application>Microsoft Office PowerPoint</Application>
  <PresentationFormat>Demonstracija ekrane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Lygybė</vt:lpstr>
      <vt:lpstr>KAM REIKALINGI AKINIAI ?</vt:lpstr>
      <vt:lpstr>Skaidrė 2</vt:lpstr>
      <vt:lpstr>Daugiausia informacijos  apie pasaulį  suteikia akys</vt:lpstr>
      <vt:lpstr>VOKAI IR BLAKSTIENOS</vt:lpstr>
      <vt:lpstr>Antakiai ir ašaros</vt:lpstr>
      <vt:lpstr>Pablogėjus regėjimui</vt:lpstr>
      <vt:lpstr>Spalvotoji akies dalis-  Rainelė</vt:lpstr>
      <vt:lpstr>AKIES  SANDARA</vt:lpstr>
      <vt:lpstr>Akis reikia saugoti ir mankštinti</vt:lpstr>
      <vt:lpstr>Ačiū už dėmesį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Windows vartotojas</dc:creator>
  <cp:lastModifiedBy>Windows vartotojas</cp:lastModifiedBy>
  <cp:revision>14</cp:revision>
  <dcterms:created xsi:type="dcterms:W3CDTF">2011-01-29T12:02:52Z</dcterms:created>
  <dcterms:modified xsi:type="dcterms:W3CDTF">2011-01-31T17:55:08Z</dcterms:modified>
</cp:coreProperties>
</file>